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sldIdLst>
    <p:sldId id="272" r:id="rId5"/>
    <p:sldId id="268" r:id="rId6"/>
    <p:sldId id="262" r:id="rId7"/>
    <p:sldId id="261" r:id="rId8"/>
    <p:sldId id="266" r:id="rId9"/>
    <p:sldId id="280" r:id="rId10"/>
    <p:sldId id="264" r:id="rId11"/>
    <p:sldId id="277" r:id="rId12"/>
    <p:sldId id="283" r:id="rId13"/>
    <p:sldId id="284" r:id="rId14"/>
    <p:sldId id="281" r:id="rId15"/>
    <p:sldId id="269" r:id="rId16"/>
    <p:sldId id="27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24"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986" autoAdjust="0"/>
    <p:restoredTop sz="58182" autoAdjust="0"/>
  </p:normalViewPr>
  <p:slideViewPr>
    <p:cSldViewPr snapToGrid="0">
      <p:cViewPr>
        <p:scale>
          <a:sx n="73" d="100"/>
          <a:sy n="73" d="100"/>
        </p:scale>
        <p:origin x="144" y="128"/>
      </p:cViewPr>
      <p:guideLst>
        <p:guide orient="horz" pos="3024"/>
        <p:guide pos="3840"/>
      </p:guideLst>
    </p:cSldViewPr>
  </p:slideViewPr>
  <p:notesTextViewPr>
    <p:cViewPr>
      <p:scale>
        <a:sx n="180" d="100"/>
        <a:sy n="18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7B580E-BB12-458A-8A67-A4E85A97E57A}" type="datetimeFigureOut">
              <a:rPr lang="en-US" smtClean="0"/>
              <a:t>5/23/23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485773-E831-40C3-B08E-FE9BDAA69383}" type="slidenum">
              <a:rPr lang="en-US" smtClean="0"/>
              <a:t>‹#›</a:t>
            </a:fld>
            <a:endParaRPr lang="en-US" dirty="0"/>
          </a:p>
        </p:txBody>
      </p:sp>
    </p:spTree>
    <p:extLst>
      <p:ext uri="{BB962C8B-B14F-4D97-AF65-F5344CB8AC3E}">
        <p14:creationId xmlns:p14="http://schemas.microsoft.com/office/powerpoint/2010/main" val="4140957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600" b="1" u="sng" dirty="0"/>
              <a:t>POONAM</a:t>
            </a:r>
          </a:p>
          <a:p>
            <a:pPr marL="0" indent="0">
              <a:buFont typeface="Arial" panose="020B0604020202020204" pitchFamily="34" charset="0"/>
              <a:buNone/>
            </a:pPr>
            <a:endParaRPr lang="en-US" sz="1600" dirty="0"/>
          </a:p>
          <a:p>
            <a:pPr marL="171450" indent="-171450">
              <a:buFont typeface="Arial" panose="020B0604020202020204" pitchFamily="34" charset="0"/>
              <a:buChar char="•"/>
            </a:pPr>
            <a:r>
              <a:rPr lang="en-US" sz="1600" dirty="0"/>
              <a:t>Hello everyone! For our project, we decided to tackle a forestry classification task using a data set provided by Colorado State University and accessed through the UC Irvine Machine Learning Repository.</a:t>
            </a:r>
          </a:p>
          <a:p>
            <a:pPr marL="171450" indent="-171450">
              <a:buFont typeface="Arial" panose="020B0604020202020204" pitchFamily="34" charset="0"/>
              <a:buChar char="•"/>
            </a:pPr>
            <a:r>
              <a:rPr lang="en-US" sz="1600" dirty="0"/>
              <a:t>Essentially, we are using supervised learning techniques to build a model that can accurately predict what the primary type of tree is in any given 30x30 meter square in the Roosevelt National Forest in Northern Colorado.</a:t>
            </a:r>
          </a:p>
          <a:p>
            <a:pPr marL="171450" indent="-171450">
              <a:buFont typeface="Arial" panose="020B0604020202020204" pitchFamily="34" charset="0"/>
              <a:buChar char="•"/>
            </a:pPr>
            <a:r>
              <a:rPr lang="en-US" sz="1600" dirty="0"/>
              <a:t>Now that may seem a little niche, but we promise we’ll bring it around and give it some real-world meaning once we give you a sense of how we put this all together.</a:t>
            </a:r>
          </a:p>
        </p:txBody>
      </p:sp>
      <p:sp>
        <p:nvSpPr>
          <p:cNvPr id="4" name="Slide Number Placeholder 3"/>
          <p:cNvSpPr>
            <a:spLocks noGrp="1"/>
          </p:cNvSpPr>
          <p:nvPr>
            <p:ph type="sldNum" sz="quarter" idx="5"/>
          </p:nvPr>
        </p:nvSpPr>
        <p:spPr/>
        <p:txBody>
          <a:bodyPr/>
          <a:lstStyle/>
          <a:p>
            <a:fld id="{5E485773-E831-40C3-B08E-FE9BDAA69383}" type="slidenum">
              <a:rPr lang="en-US" smtClean="0"/>
              <a:t>1</a:t>
            </a:fld>
            <a:endParaRPr lang="en-US" dirty="0"/>
          </a:p>
        </p:txBody>
      </p:sp>
    </p:spTree>
    <p:extLst>
      <p:ext uri="{BB962C8B-B14F-4D97-AF65-F5344CB8AC3E}">
        <p14:creationId xmlns:p14="http://schemas.microsoft.com/office/powerpoint/2010/main" val="40354849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Slide 2: Distribution of Cover Types by Wilderness Areas</a:t>
            </a:r>
          </a:p>
          <a:p>
            <a:pPr algn="l"/>
            <a:endParaRPr lang="en-US" b="0" i="0" dirty="0">
              <a:solidFill>
                <a:srgbClr val="374151"/>
              </a:solidFill>
              <a:effectLst/>
              <a:latin typeface="Söhne"/>
            </a:endParaRPr>
          </a:p>
          <a:p>
            <a:pPr algn="l"/>
            <a:r>
              <a:rPr lang="en-US" b="0" i="0" dirty="0">
                <a:solidFill>
                  <a:srgbClr val="374151"/>
                </a:solidFill>
                <a:effectLst/>
                <a:latin typeface="Söhne"/>
              </a:rPr>
              <a:t>Title: Cover Types Across Wilderness Areas</a:t>
            </a:r>
          </a:p>
          <a:p>
            <a:pPr algn="l"/>
            <a:endParaRPr lang="en-US" b="0" i="0" dirty="0">
              <a:solidFill>
                <a:srgbClr val="374151"/>
              </a:solidFill>
              <a:effectLst/>
              <a:latin typeface="Söhne"/>
            </a:endParaRPr>
          </a:p>
          <a:p>
            <a:pPr algn="l"/>
            <a:r>
              <a:rPr lang="en-US" b="0" i="0" dirty="0">
                <a:solidFill>
                  <a:srgbClr val="374151"/>
                </a:solidFill>
                <a:effectLst/>
                <a:latin typeface="Söhne"/>
              </a:rPr>
              <a:t>Explanation: This visualization explores the relationship between the wilderness areas and the distribution of cover types. Wilderness areas are specific regions characterized by their unique environmental and geographical features.</a:t>
            </a:r>
          </a:p>
          <a:p>
            <a:pPr algn="l"/>
            <a:endParaRPr lang="en-US" b="0" i="0" dirty="0">
              <a:solidFill>
                <a:srgbClr val="374151"/>
              </a:solidFill>
              <a:effectLst/>
              <a:latin typeface="Söhne"/>
            </a:endParaRPr>
          </a:p>
          <a:p>
            <a:pPr algn="l"/>
            <a:r>
              <a:rPr lang="en-US" b="0" i="0" dirty="0">
                <a:solidFill>
                  <a:srgbClr val="374151"/>
                </a:solidFill>
                <a:effectLst/>
                <a:latin typeface="Söhne"/>
              </a:rPr>
              <a:t>Key Observations:</a:t>
            </a:r>
          </a:p>
          <a:p>
            <a:pPr algn="l">
              <a:buFont typeface="Arial" panose="020B0604020202020204" pitchFamily="34" charset="0"/>
              <a:buChar char="•"/>
            </a:pPr>
            <a:r>
              <a:rPr lang="en-US" b="0" i="0" dirty="0">
                <a:solidFill>
                  <a:srgbClr val="374151"/>
                </a:solidFill>
                <a:effectLst/>
                <a:latin typeface="Söhne"/>
              </a:rPr>
              <a:t>Wilderness Area 1: This area shows a diverse range of cover types, including Spruce/Fir, Lodgepole Pine, Ponderosa Pine, Cottonwood/Willow, Aspen, and Douglas-fir. It has a relatively higher count of Spruce/Fir and Lodgepole Pine compared to other cover types.</a:t>
            </a:r>
          </a:p>
          <a:p>
            <a:pPr algn="l">
              <a:buFont typeface="Arial" panose="020B0604020202020204" pitchFamily="34" charset="0"/>
              <a:buChar char="•"/>
            </a:pPr>
            <a:r>
              <a:rPr lang="en-US" b="0" i="0" dirty="0">
                <a:solidFill>
                  <a:srgbClr val="374151"/>
                </a:solidFill>
                <a:effectLst/>
                <a:latin typeface="Söhne"/>
              </a:rPr>
              <a:t>Wilderness Area 2: The dominant cover type in this area is Spruce/Fir, followed by Lodgepole Pine and Aspen. Other cover types appear to have lower representation.</a:t>
            </a:r>
          </a:p>
          <a:p>
            <a:pPr algn="l">
              <a:buFont typeface="Arial" panose="020B0604020202020204" pitchFamily="34" charset="0"/>
              <a:buChar char="•"/>
            </a:pPr>
            <a:r>
              <a:rPr lang="en-US" b="0" i="0" dirty="0">
                <a:solidFill>
                  <a:srgbClr val="374151"/>
                </a:solidFill>
                <a:effectLst/>
                <a:latin typeface="Söhne"/>
              </a:rPr>
              <a:t>Wilderness Area 3: Spruce/Fir and Lodgepole Pine are the prominent cover types in this area, with Spruce/Fir being more abundant. The other cover types are less prevalent.</a:t>
            </a:r>
          </a:p>
          <a:p>
            <a:pPr algn="l">
              <a:buFont typeface="Arial" panose="020B0604020202020204" pitchFamily="34" charset="0"/>
              <a:buChar char="•"/>
            </a:pPr>
            <a:r>
              <a:rPr lang="en-US" b="0" i="0" dirty="0">
                <a:solidFill>
                  <a:srgbClr val="374151"/>
                </a:solidFill>
                <a:effectLst/>
                <a:latin typeface="Söhne"/>
              </a:rPr>
              <a:t>Wilderness Area 4: This area primarily consists of Spruce/Fir and Lodgepole Pine cover types, with Spruce/Fir being the more dominant of the two.</a:t>
            </a:r>
          </a:p>
          <a:p>
            <a:pPr algn="l"/>
            <a:r>
              <a:rPr lang="en-US" b="0" i="0" dirty="0">
                <a:solidFill>
                  <a:srgbClr val="374151"/>
                </a:solidFill>
                <a:effectLst/>
                <a:latin typeface="Söhne"/>
              </a:rPr>
              <a:t>This visualization provides insights into the relationship between wilderness areas and the composition of tree cover types within each area. Understanding this distribution can assist in ecosystem analysis, conservation efforts, and determining suitable management strategies for different wilderness areas.</a:t>
            </a:r>
          </a:p>
          <a:p>
            <a:endParaRPr lang="en-US" dirty="0"/>
          </a:p>
          <a:p>
            <a:r>
              <a:rPr lang="en-US" b="0" i="0" dirty="0">
                <a:solidFill>
                  <a:srgbClr val="374151"/>
                </a:solidFill>
                <a:effectLst/>
                <a:latin typeface="Söhne"/>
              </a:rPr>
              <a:t>Key Takeaway: The distribution of cover types across different wilderness areas provides valuable information about the vegetation characteristics specific to each area. Understanding these patterns can aid in assessing the ecological diversity and management needs of different wilderness areas.</a:t>
            </a:r>
          </a:p>
          <a:p>
            <a:endParaRPr lang="en-US" dirty="0"/>
          </a:p>
        </p:txBody>
      </p:sp>
      <p:sp>
        <p:nvSpPr>
          <p:cNvPr id="4" name="Slide Number Placeholder 3"/>
          <p:cNvSpPr>
            <a:spLocks noGrp="1"/>
          </p:cNvSpPr>
          <p:nvPr>
            <p:ph type="sldNum" sz="quarter" idx="5"/>
          </p:nvPr>
        </p:nvSpPr>
        <p:spPr/>
        <p:txBody>
          <a:bodyPr/>
          <a:lstStyle/>
          <a:p>
            <a:fld id="{5E485773-E831-40C3-B08E-FE9BDAA69383}" type="slidenum">
              <a:rPr lang="en-US" smtClean="0"/>
              <a:t>10</a:t>
            </a:fld>
            <a:endParaRPr lang="en-US" dirty="0"/>
          </a:p>
        </p:txBody>
      </p:sp>
    </p:spTree>
    <p:extLst>
      <p:ext uri="{BB962C8B-B14F-4D97-AF65-F5344CB8AC3E}">
        <p14:creationId xmlns:p14="http://schemas.microsoft.com/office/powerpoint/2010/main" val="976694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Slide 3: Distribution of Cover Types by Elevation</a:t>
            </a:r>
          </a:p>
          <a:p>
            <a:pPr algn="l"/>
            <a:endParaRPr lang="en-US" b="0" i="0" dirty="0">
              <a:solidFill>
                <a:srgbClr val="374151"/>
              </a:solidFill>
              <a:effectLst/>
              <a:latin typeface="Söhne"/>
            </a:endParaRPr>
          </a:p>
          <a:p>
            <a:pPr algn="l"/>
            <a:r>
              <a:rPr lang="en-US" b="0" i="0" dirty="0">
                <a:solidFill>
                  <a:srgbClr val="374151"/>
                </a:solidFill>
                <a:effectLst/>
                <a:latin typeface="Söhne"/>
              </a:rPr>
              <a:t>Title: Cover Types Across Elevation Levels</a:t>
            </a:r>
          </a:p>
          <a:p>
            <a:pPr algn="l"/>
            <a:endParaRPr lang="en-US" b="0" i="0" dirty="0">
              <a:solidFill>
                <a:srgbClr val="374151"/>
              </a:solidFill>
              <a:effectLst/>
              <a:latin typeface="Söhne"/>
            </a:endParaRPr>
          </a:p>
          <a:p>
            <a:pPr algn="l"/>
            <a:r>
              <a:rPr lang="en-US" b="0" i="0" dirty="0">
                <a:solidFill>
                  <a:srgbClr val="374151"/>
                </a:solidFill>
                <a:effectLst/>
                <a:latin typeface="Söhne"/>
              </a:rPr>
              <a:t>Explanation: This visualization examines the distribution of tree cover types across different elevation levels. The x-axis represents the elevation values, while the y-axis represents the count of each cover type corresponding to the respective elevation range.</a:t>
            </a:r>
          </a:p>
          <a:p>
            <a:pPr algn="l"/>
            <a:endParaRPr lang="en-US" b="0" i="0" dirty="0">
              <a:solidFill>
                <a:srgbClr val="374151"/>
              </a:solidFill>
              <a:effectLst/>
              <a:latin typeface="Söhne"/>
            </a:endParaRPr>
          </a:p>
          <a:p>
            <a:pPr algn="l"/>
            <a:r>
              <a:rPr lang="en-US" b="0" i="0" dirty="0">
                <a:solidFill>
                  <a:srgbClr val="374151"/>
                </a:solidFill>
                <a:effectLst/>
                <a:latin typeface="Söhne"/>
              </a:rPr>
              <a:t>Key Observations:</a:t>
            </a:r>
          </a:p>
          <a:p>
            <a:pPr algn="l">
              <a:buFont typeface="Arial" panose="020B0604020202020204" pitchFamily="34" charset="0"/>
              <a:buChar char="•"/>
            </a:pPr>
            <a:r>
              <a:rPr lang="en-US" b="0" i="0" dirty="0">
                <a:solidFill>
                  <a:srgbClr val="374151"/>
                </a:solidFill>
                <a:effectLst/>
                <a:latin typeface="Söhne"/>
              </a:rPr>
              <a:t>Lower Elevation Ranges: At lower elevation levels, the dominant cover types are Cottonwood/Willow, Aspen, and Douglas-fir. These cover types are typically associated with lower-lying areas.</a:t>
            </a:r>
          </a:p>
          <a:p>
            <a:pPr algn="l">
              <a:buFont typeface="Arial" panose="020B0604020202020204" pitchFamily="34" charset="0"/>
              <a:buChar char="•"/>
            </a:pPr>
            <a:r>
              <a:rPr lang="en-US" b="0" i="0" dirty="0">
                <a:solidFill>
                  <a:srgbClr val="374151"/>
                </a:solidFill>
                <a:effectLst/>
                <a:latin typeface="Söhne"/>
              </a:rPr>
              <a:t>Mid to High Elevation Ranges: As the elevation increases, the dominant cover types transition to Spruce/Fir, Lodgepole Pine, Ponderosa Pine, and other coniferous species. These cover types thrive at higher altitudes and exhibit a significant presence in the dataset.</a:t>
            </a:r>
          </a:p>
          <a:p>
            <a:pPr algn="l">
              <a:buFont typeface="Arial" panose="020B0604020202020204" pitchFamily="34" charset="0"/>
              <a:buChar char="•"/>
            </a:pPr>
            <a:r>
              <a:rPr lang="en-US" b="0" i="0" dirty="0">
                <a:solidFill>
                  <a:srgbClr val="374151"/>
                </a:solidFill>
                <a:effectLst/>
                <a:latin typeface="Söhne"/>
              </a:rPr>
              <a:t>Transition Zones: In certain elevation ranges, there may be overlap or coexistence of different cover types, indicating ecotones or transitional areas between distinct vegetation zones.</a:t>
            </a:r>
          </a:p>
          <a:p>
            <a:pPr algn="l"/>
            <a:r>
              <a:rPr lang="en-US" b="0" i="0" dirty="0">
                <a:solidFill>
                  <a:srgbClr val="374151"/>
                </a:solidFill>
                <a:effectLst/>
                <a:latin typeface="Söhne"/>
              </a:rPr>
              <a:t>Analyzing the distribution of cover types with respect to.</a:t>
            </a:r>
          </a:p>
          <a:p>
            <a:endParaRPr lang="en-US" dirty="0"/>
          </a:p>
          <a:p>
            <a:r>
              <a:rPr lang="en-US" b="0" i="0" dirty="0">
                <a:solidFill>
                  <a:srgbClr val="374151"/>
                </a:solidFill>
                <a:effectLst/>
                <a:latin typeface="Söhne"/>
              </a:rPr>
              <a:t>Key Takeaway: The distribution of cover types with respect to elevation provides insights into the preferences and adaptability of different tree species to specific altitude ranges. Understanding these relationships is crucial for studying ecological patterns and predicting vegetation changes across varying elevations.</a:t>
            </a:r>
            <a:endParaRPr lang="en-US" dirty="0"/>
          </a:p>
        </p:txBody>
      </p:sp>
      <p:sp>
        <p:nvSpPr>
          <p:cNvPr id="4" name="Slide Number Placeholder 3"/>
          <p:cNvSpPr>
            <a:spLocks noGrp="1"/>
          </p:cNvSpPr>
          <p:nvPr>
            <p:ph type="sldNum" sz="quarter" idx="5"/>
          </p:nvPr>
        </p:nvSpPr>
        <p:spPr/>
        <p:txBody>
          <a:bodyPr/>
          <a:lstStyle/>
          <a:p>
            <a:fld id="{5E485773-E831-40C3-B08E-FE9BDAA69383}" type="slidenum">
              <a:rPr lang="en-US" smtClean="0"/>
              <a:t>11</a:t>
            </a:fld>
            <a:endParaRPr lang="en-US" dirty="0"/>
          </a:p>
        </p:txBody>
      </p:sp>
    </p:spTree>
    <p:extLst>
      <p:ext uri="{BB962C8B-B14F-4D97-AF65-F5344CB8AC3E}">
        <p14:creationId xmlns:p14="http://schemas.microsoft.com/office/powerpoint/2010/main" val="881192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Daniel</a:t>
            </a:r>
          </a:p>
        </p:txBody>
      </p:sp>
      <p:sp>
        <p:nvSpPr>
          <p:cNvPr id="4" name="Slide Number Placeholder 3"/>
          <p:cNvSpPr>
            <a:spLocks noGrp="1"/>
          </p:cNvSpPr>
          <p:nvPr>
            <p:ph type="sldNum" sz="quarter" idx="5"/>
          </p:nvPr>
        </p:nvSpPr>
        <p:spPr/>
        <p:txBody>
          <a:bodyPr/>
          <a:lstStyle/>
          <a:p>
            <a:fld id="{5E485773-E831-40C3-B08E-FE9BDAA69383}" type="slidenum">
              <a:rPr lang="en-US" smtClean="0"/>
              <a:t>12</a:t>
            </a:fld>
            <a:endParaRPr lang="en-US" dirty="0"/>
          </a:p>
        </p:txBody>
      </p:sp>
    </p:spTree>
    <p:extLst>
      <p:ext uri="{BB962C8B-B14F-4D97-AF65-F5344CB8AC3E}">
        <p14:creationId xmlns:p14="http://schemas.microsoft.com/office/powerpoint/2010/main" val="653940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485773-E831-40C3-B08E-FE9BDAA69383}" type="slidenum">
              <a:rPr lang="en-US" smtClean="0"/>
              <a:t>13</a:t>
            </a:fld>
            <a:endParaRPr lang="en-US" dirty="0"/>
          </a:p>
        </p:txBody>
      </p:sp>
    </p:spTree>
    <p:extLst>
      <p:ext uri="{BB962C8B-B14F-4D97-AF65-F5344CB8AC3E}">
        <p14:creationId xmlns:p14="http://schemas.microsoft.com/office/powerpoint/2010/main" val="505377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u="sng" dirty="0"/>
              <a:t>POONAM</a:t>
            </a:r>
          </a:p>
          <a:p>
            <a:pPr marL="171450" indent="-171450">
              <a:buFont typeface="Arial" panose="020B0604020202020204" pitchFamily="34" charset="0"/>
              <a:buChar char="•"/>
            </a:pPr>
            <a:r>
              <a:rPr lang="en-US" dirty="0"/>
              <a:t>We’ll start by shedding a little more light on our motivations and explaining the nature of our data set without getting too bogged down in details. Obviously we don’t want to get into a situation where you can’t see the forest for the trees, as it were (</a:t>
            </a:r>
            <a:r>
              <a:rPr lang="en-US" dirty="0" err="1"/>
              <a:t>haha</a:t>
            </a:r>
            <a:r>
              <a:rPr lang="en-US" dirty="0"/>
              <a:t>).</a:t>
            </a:r>
          </a:p>
          <a:p>
            <a:pPr marL="171450" indent="-171450">
              <a:buFont typeface="Arial" panose="020B0604020202020204" pitchFamily="34" charset="0"/>
              <a:buChar char="•"/>
            </a:pPr>
            <a:r>
              <a:rPr lang="en-US" dirty="0"/>
              <a:t>Then we’ll give you a sense for what our data looks like through the output of our exploratory data analysis efforts.</a:t>
            </a:r>
          </a:p>
          <a:p>
            <a:pPr marL="171450" indent="-171450">
              <a:buFont typeface="Arial" panose="020B0604020202020204" pitchFamily="34" charset="0"/>
              <a:buChar char="•"/>
            </a:pPr>
            <a:r>
              <a:rPr lang="en-US" dirty="0"/>
              <a:t>Once we all know what we’re looking at, we can dive into the classification trials we ran and some intuition as to what each algorithm does.</a:t>
            </a:r>
          </a:p>
          <a:p>
            <a:pPr marL="171450" indent="-171450">
              <a:buFont typeface="Arial" panose="020B0604020202020204" pitchFamily="34" charset="0"/>
              <a:buChar char="•"/>
            </a:pPr>
            <a:r>
              <a:rPr lang="en-US" dirty="0"/>
              <a:t>We’ll tell you a bit about the best performance we were able to get from the models we tried—spoiler alert, the algorithms have a sense of humor on this topic. I’ll leave you to think about what we might mean by that.</a:t>
            </a:r>
          </a:p>
          <a:p>
            <a:pPr marL="171450" indent="-171450">
              <a:buFont typeface="Arial" panose="020B0604020202020204" pitchFamily="34" charset="0"/>
              <a:buChar char="•"/>
            </a:pPr>
            <a:r>
              <a:rPr lang="en-US" dirty="0"/>
              <a:t>And we’ll finish with an overview of the ways in which this model might be put to use in the real world.</a:t>
            </a:r>
          </a:p>
        </p:txBody>
      </p:sp>
      <p:sp>
        <p:nvSpPr>
          <p:cNvPr id="4" name="Slide Number Placeholder 3"/>
          <p:cNvSpPr>
            <a:spLocks noGrp="1"/>
          </p:cNvSpPr>
          <p:nvPr>
            <p:ph type="sldNum" sz="quarter" idx="5"/>
          </p:nvPr>
        </p:nvSpPr>
        <p:spPr/>
        <p:txBody>
          <a:bodyPr/>
          <a:lstStyle/>
          <a:p>
            <a:fld id="{5E485773-E831-40C3-B08E-FE9BDAA69383}" type="slidenum">
              <a:rPr lang="en-US" smtClean="0"/>
              <a:t>2</a:t>
            </a:fld>
            <a:endParaRPr lang="en-US" dirty="0"/>
          </a:p>
        </p:txBody>
      </p:sp>
    </p:spTree>
    <p:extLst>
      <p:ext uri="{BB962C8B-B14F-4D97-AF65-F5344CB8AC3E}">
        <p14:creationId xmlns:p14="http://schemas.microsoft.com/office/powerpoint/2010/main" val="160194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u="sng" dirty="0"/>
              <a:t>POONAM</a:t>
            </a:r>
          </a:p>
          <a:p>
            <a:pPr marL="171450" indent="-171450">
              <a:buFont typeface="Arial" panose="020B0604020202020204" pitchFamily="34" charset="0"/>
              <a:buChar char="•"/>
            </a:pPr>
            <a:r>
              <a:rPr lang="en-US" dirty="0"/>
              <a:t>Now we have some intuition as to what kinds of information are included in this data set, but it might not be immediately clear why we should care about the ability to predict forest cover types from cartographic variables. After all, ultimately if we can just go out and take pictures of the forest with drones or something, couldn’t we more easily classify that way?</a:t>
            </a:r>
          </a:p>
          <a:p>
            <a:pPr marL="171450" indent="-171450">
              <a:buFont typeface="Arial" panose="020B0604020202020204" pitchFamily="34" charset="0"/>
              <a:buChar char="•"/>
            </a:pPr>
            <a:r>
              <a:rPr lang="en-US" dirty="0"/>
              <a:t>Well sure, but what about areas where we have the cartographic information… but not the labeled data pertaining to cover type?</a:t>
            </a:r>
          </a:p>
          <a:p>
            <a:pPr marL="171450" indent="-171450">
              <a:buFont typeface="Arial" panose="020B0604020202020204" pitchFamily="34" charset="0"/>
              <a:buChar char="•"/>
            </a:pPr>
            <a:r>
              <a:rPr lang="en-US" dirty="0"/>
              <a:t>If we were to understand what tree species currently predominate in relatively pristine wilderness areas like the Roosevelt National Forest, that could help us figure out what types of trees used or could someday cover deforested areas where we’re seeing the most dramatic effects of the Anthropocene era.</a:t>
            </a:r>
          </a:p>
          <a:p>
            <a:pPr marL="171450" indent="-171450">
              <a:buFont typeface="Arial" panose="020B0604020202020204" pitchFamily="34" charset="0"/>
              <a:buChar char="•"/>
            </a:pPr>
            <a:r>
              <a:rPr lang="en-US" dirty="0"/>
              <a:t>Reforestation efforts have become a major aspect of national, corporate and individual responsibility, but ultimately if you don’t understand the land those efforts can be for naught.</a:t>
            </a:r>
          </a:p>
          <a:p>
            <a:pPr marL="171450" indent="-171450">
              <a:buFont typeface="Arial" panose="020B0604020202020204" pitchFamily="34" charset="0"/>
              <a:buChar char="•"/>
            </a:pPr>
            <a:r>
              <a:rPr lang="en-US" dirty="0"/>
              <a:t>That doesn’t mean reforestation is not important, though. Reforested areas act as carbon sinks, they aid in flood and fire control, and they can even improve the livability of urban areas. That said, if people are going to throw money and time at reforestation efforts, we want to make sure that the cost and time to effect are minimal, and that the ecological benefits are maximal.</a:t>
            </a:r>
          </a:p>
          <a:p>
            <a:pPr marL="171450" indent="-171450">
              <a:buFont typeface="Arial" panose="020B0604020202020204" pitchFamily="34" charset="0"/>
              <a:buChar char="•"/>
            </a:pPr>
            <a:r>
              <a:rPr lang="en-US" dirty="0"/>
              <a:t>And that’s why ML models like the one we’ve constructed here matter.</a:t>
            </a:r>
          </a:p>
        </p:txBody>
      </p:sp>
      <p:sp>
        <p:nvSpPr>
          <p:cNvPr id="4" name="Slide Number Placeholder 3"/>
          <p:cNvSpPr>
            <a:spLocks noGrp="1"/>
          </p:cNvSpPr>
          <p:nvPr>
            <p:ph type="sldNum" sz="quarter" idx="5"/>
          </p:nvPr>
        </p:nvSpPr>
        <p:spPr/>
        <p:txBody>
          <a:bodyPr/>
          <a:lstStyle/>
          <a:p>
            <a:fld id="{5E485773-E831-40C3-B08E-FE9BDAA69383}" type="slidenum">
              <a:rPr lang="en-US" smtClean="0"/>
              <a:t>3</a:t>
            </a:fld>
            <a:endParaRPr lang="en-US" dirty="0"/>
          </a:p>
        </p:txBody>
      </p:sp>
    </p:spTree>
    <p:extLst>
      <p:ext uri="{BB962C8B-B14F-4D97-AF65-F5344CB8AC3E}">
        <p14:creationId xmlns:p14="http://schemas.microsoft.com/office/powerpoint/2010/main" val="2482016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u="sng" dirty="0"/>
              <a:t>RA-CEE</a:t>
            </a:r>
          </a:p>
          <a:p>
            <a:pPr marL="171450" indent="-171450">
              <a:buFont typeface="Arial" panose="020B0604020202020204" pitchFamily="34" charset="0"/>
              <a:buChar char="•"/>
            </a:pPr>
            <a:r>
              <a:rPr lang="en-US" dirty="0"/>
              <a:t>Okay, like I said, we are dealing with a </a:t>
            </a:r>
            <a:r>
              <a:rPr lang="en-US" i="1" dirty="0"/>
              <a:t>supervised learning classification</a:t>
            </a:r>
            <a:r>
              <a:rPr lang="en-US" i="0" dirty="0"/>
              <a:t> task here. How do we know? Well, we have labeled data, where the target attribute is the </a:t>
            </a:r>
            <a:r>
              <a:rPr lang="en-US" i="1" dirty="0"/>
              <a:t>predominant type of tree growing in a 30x30 m patch of forest</a:t>
            </a:r>
            <a:r>
              <a:rPr lang="en-US" i="0" dirty="0"/>
              <a:t>. All of the non-target attributes fall into one of the categories listed on the left side of this slide.</a:t>
            </a:r>
          </a:p>
          <a:p>
            <a:pPr marL="171450" indent="-171450">
              <a:buFont typeface="Arial" panose="020B0604020202020204" pitchFamily="34" charset="0"/>
              <a:buChar char="•"/>
            </a:pPr>
            <a:r>
              <a:rPr lang="en-US" i="0" dirty="0"/>
              <a:t>So clearly, we have a discrete target variable and then both continuous and categorical data.</a:t>
            </a:r>
          </a:p>
          <a:p>
            <a:pPr marL="171450" indent="-171450">
              <a:buFont typeface="Arial" panose="020B0604020202020204" pitchFamily="34" charset="0"/>
              <a:buChar char="•"/>
            </a:pPr>
            <a:r>
              <a:rPr lang="en-US" i="0" dirty="0"/>
              <a:t>For instance, elevation would be continuous where Wilderness Area and Soil Type fields are binary categorical indicating which of 4 wilderness areas the patch is in and which of 40 soil types are present.</a:t>
            </a:r>
          </a:p>
          <a:p>
            <a:pPr marL="171450" indent="-171450">
              <a:buFont typeface="Arial" panose="020B0604020202020204" pitchFamily="34" charset="0"/>
              <a:buChar char="•"/>
            </a:pPr>
            <a:r>
              <a:rPr lang="en-US" i="0" dirty="0"/>
              <a:t>One important thing to note here, all of these variables are what we call cartographic variables, so they’re all information that can be gleaned from maps – either topographical maps that help us understand features of the land, or specialty maps constructed by the U.S. Geological Survey to keep track of things like the wilderness area and soil types over forested land in the U.S.</a:t>
            </a:r>
          </a:p>
          <a:p>
            <a:pPr marL="171450" indent="-171450">
              <a:buFont typeface="Arial" panose="020B0604020202020204" pitchFamily="34" charset="0"/>
              <a:buChar char="•"/>
            </a:pPr>
            <a:r>
              <a:rPr lang="en-US" i="0" dirty="0"/>
              <a:t>The second important thing is that the cover type target attribute was determined using U.S. Forest Service Resource Information System data.</a:t>
            </a:r>
          </a:p>
        </p:txBody>
      </p:sp>
      <p:sp>
        <p:nvSpPr>
          <p:cNvPr id="4" name="Slide Number Placeholder 3"/>
          <p:cNvSpPr>
            <a:spLocks noGrp="1"/>
          </p:cNvSpPr>
          <p:nvPr>
            <p:ph type="sldNum" sz="quarter" idx="5"/>
          </p:nvPr>
        </p:nvSpPr>
        <p:spPr/>
        <p:txBody>
          <a:bodyPr/>
          <a:lstStyle/>
          <a:p>
            <a:fld id="{5E485773-E831-40C3-B08E-FE9BDAA69383}" type="slidenum">
              <a:rPr lang="en-US" smtClean="0"/>
              <a:t>4</a:t>
            </a:fld>
            <a:endParaRPr lang="en-US" dirty="0"/>
          </a:p>
        </p:txBody>
      </p:sp>
    </p:spTree>
    <p:extLst>
      <p:ext uri="{BB962C8B-B14F-4D97-AF65-F5344CB8AC3E}">
        <p14:creationId xmlns:p14="http://schemas.microsoft.com/office/powerpoint/2010/main" val="798257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Racee</a:t>
            </a:r>
            <a:endParaRPr lang="en-US" b="1" dirty="0"/>
          </a:p>
        </p:txBody>
      </p:sp>
      <p:sp>
        <p:nvSpPr>
          <p:cNvPr id="4" name="Slide Number Placeholder 3"/>
          <p:cNvSpPr>
            <a:spLocks noGrp="1"/>
          </p:cNvSpPr>
          <p:nvPr>
            <p:ph type="sldNum" sz="quarter" idx="5"/>
          </p:nvPr>
        </p:nvSpPr>
        <p:spPr/>
        <p:txBody>
          <a:bodyPr/>
          <a:lstStyle/>
          <a:p>
            <a:fld id="{5E485773-E831-40C3-B08E-FE9BDAA69383}" type="slidenum">
              <a:rPr lang="en-US" smtClean="0"/>
              <a:t>5</a:t>
            </a:fld>
            <a:endParaRPr lang="en-US" dirty="0"/>
          </a:p>
        </p:txBody>
      </p:sp>
    </p:spTree>
    <p:extLst>
      <p:ext uri="{BB962C8B-B14F-4D97-AF65-F5344CB8AC3E}">
        <p14:creationId xmlns:p14="http://schemas.microsoft.com/office/powerpoint/2010/main" val="2539997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David</a:t>
            </a:r>
          </a:p>
        </p:txBody>
      </p:sp>
      <p:sp>
        <p:nvSpPr>
          <p:cNvPr id="4" name="Slide Number Placeholder 3"/>
          <p:cNvSpPr>
            <a:spLocks noGrp="1"/>
          </p:cNvSpPr>
          <p:nvPr>
            <p:ph type="sldNum" sz="quarter" idx="5"/>
          </p:nvPr>
        </p:nvSpPr>
        <p:spPr/>
        <p:txBody>
          <a:bodyPr/>
          <a:lstStyle/>
          <a:p>
            <a:fld id="{5E485773-E831-40C3-B08E-FE9BDAA69383}" type="slidenum">
              <a:rPr lang="en-US" smtClean="0"/>
              <a:t>6</a:t>
            </a:fld>
            <a:endParaRPr lang="en-US" dirty="0"/>
          </a:p>
        </p:txBody>
      </p:sp>
    </p:spTree>
    <p:extLst>
      <p:ext uri="{BB962C8B-B14F-4D97-AF65-F5344CB8AC3E}">
        <p14:creationId xmlns:p14="http://schemas.microsoft.com/office/powerpoint/2010/main" val="3791431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David</a:t>
            </a:r>
          </a:p>
        </p:txBody>
      </p:sp>
      <p:sp>
        <p:nvSpPr>
          <p:cNvPr id="4" name="Slide Number Placeholder 3"/>
          <p:cNvSpPr>
            <a:spLocks noGrp="1"/>
          </p:cNvSpPr>
          <p:nvPr>
            <p:ph type="sldNum" sz="quarter" idx="5"/>
          </p:nvPr>
        </p:nvSpPr>
        <p:spPr/>
        <p:txBody>
          <a:bodyPr/>
          <a:lstStyle/>
          <a:p>
            <a:fld id="{5E485773-E831-40C3-B08E-FE9BDAA69383}" type="slidenum">
              <a:rPr lang="en-US" smtClean="0"/>
              <a:t>7</a:t>
            </a:fld>
            <a:endParaRPr lang="en-US" dirty="0"/>
          </a:p>
        </p:txBody>
      </p:sp>
    </p:spTree>
    <p:extLst>
      <p:ext uri="{BB962C8B-B14F-4D97-AF65-F5344CB8AC3E}">
        <p14:creationId xmlns:p14="http://schemas.microsoft.com/office/powerpoint/2010/main" val="3925374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Daniel</a:t>
            </a:r>
          </a:p>
        </p:txBody>
      </p:sp>
      <p:sp>
        <p:nvSpPr>
          <p:cNvPr id="4" name="Slide Number Placeholder 3"/>
          <p:cNvSpPr>
            <a:spLocks noGrp="1"/>
          </p:cNvSpPr>
          <p:nvPr>
            <p:ph type="sldNum" sz="quarter" idx="5"/>
          </p:nvPr>
        </p:nvSpPr>
        <p:spPr/>
        <p:txBody>
          <a:bodyPr/>
          <a:lstStyle/>
          <a:p>
            <a:fld id="{5E485773-E831-40C3-B08E-FE9BDAA69383}" type="slidenum">
              <a:rPr lang="en-US" smtClean="0"/>
              <a:t>8</a:t>
            </a:fld>
            <a:endParaRPr lang="en-US" dirty="0"/>
          </a:p>
        </p:txBody>
      </p:sp>
    </p:spTree>
    <p:extLst>
      <p:ext uri="{BB962C8B-B14F-4D97-AF65-F5344CB8AC3E}">
        <p14:creationId xmlns:p14="http://schemas.microsoft.com/office/powerpoint/2010/main" val="2278594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Explanation: This visualization displays the distribution of tree cover types found in our predicted dataset. By analyzing this distribution, we can gain insights into the dominant tree cover types present in the dataset.</a:t>
            </a:r>
          </a:p>
          <a:p>
            <a:pPr algn="l"/>
            <a:endParaRPr lang="en-US" b="0" i="0" dirty="0">
              <a:solidFill>
                <a:srgbClr val="374151"/>
              </a:solidFill>
              <a:effectLst/>
              <a:latin typeface="Söhne"/>
            </a:endParaRPr>
          </a:p>
          <a:p>
            <a:pPr algn="l"/>
            <a:r>
              <a:rPr lang="en-US" b="0" i="0" dirty="0" err="1">
                <a:solidFill>
                  <a:srgbClr val="374151"/>
                </a:solidFill>
                <a:effectLst/>
                <a:latin typeface="Söhne"/>
              </a:rPr>
              <a:t>Lodgepole_Pine</a:t>
            </a:r>
            <a:r>
              <a:rPr lang="en-US" b="0" i="0" dirty="0">
                <a:solidFill>
                  <a:srgbClr val="374151"/>
                </a:solidFill>
                <a:effectLst/>
                <a:latin typeface="Söhne"/>
              </a:rPr>
              <a:t> as the predominant cover type in the study area and Cottonwood/Willow as being the smallest.</a:t>
            </a:r>
          </a:p>
          <a:p>
            <a:pPr algn="l"/>
            <a:endParaRPr lang="en-US"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Key Takeaway: The distribution of tree cover types provides valuable insights into the composition of the dataset and can aid in understanding the vegetation patterns and characteristics of the study area.</a:t>
            </a:r>
          </a:p>
          <a:p>
            <a:pPr algn="l"/>
            <a:endParaRPr lang="en-US" b="0" i="0" dirty="0">
              <a:solidFill>
                <a:srgbClr val="374151"/>
              </a:solidFill>
              <a:effectLst/>
              <a:latin typeface="Söhne"/>
            </a:endParaRPr>
          </a:p>
          <a:p>
            <a:pPr algn="l"/>
            <a:r>
              <a:rPr lang="en-US" b="0" i="0" dirty="0">
                <a:solidFill>
                  <a:srgbClr val="374151"/>
                </a:solidFill>
                <a:effectLst/>
                <a:latin typeface="Söhne"/>
              </a:rPr>
              <a:t>******************************************************</a:t>
            </a:r>
          </a:p>
          <a:p>
            <a:pPr algn="l"/>
            <a:endParaRPr lang="en-US" b="0" i="0" dirty="0">
              <a:solidFill>
                <a:srgbClr val="374151"/>
              </a:solidFill>
              <a:effectLst/>
              <a:latin typeface="Söhne"/>
            </a:endParaRPr>
          </a:p>
          <a:p>
            <a:pPr algn="l"/>
            <a:r>
              <a:rPr lang="en-US" b="0" i="0" dirty="0">
                <a:solidFill>
                  <a:srgbClr val="374151"/>
                </a:solidFill>
                <a:effectLst/>
                <a:latin typeface="Söhne"/>
              </a:rPr>
              <a:t>Slide 1: Number of Trees by Cover Type</a:t>
            </a:r>
          </a:p>
          <a:p>
            <a:pPr algn="l"/>
            <a:endParaRPr lang="en-US" b="0" i="0" dirty="0">
              <a:solidFill>
                <a:srgbClr val="374151"/>
              </a:solidFill>
              <a:effectLst/>
              <a:latin typeface="Söhne"/>
            </a:endParaRPr>
          </a:p>
          <a:p>
            <a:pPr algn="l"/>
            <a:r>
              <a:rPr lang="en-US" b="0" i="0" dirty="0">
                <a:solidFill>
                  <a:srgbClr val="374151"/>
                </a:solidFill>
                <a:effectLst/>
                <a:latin typeface="Söhne"/>
              </a:rPr>
              <a:t>Title: Distribution of Tree Cover Types</a:t>
            </a:r>
          </a:p>
          <a:p>
            <a:pPr algn="l"/>
            <a:endParaRPr lang="en-US" b="0" i="0" dirty="0">
              <a:solidFill>
                <a:srgbClr val="374151"/>
              </a:solidFill>
              <a:effectLst/>
              <a:latin typeface="Söhne"/>
            </a:endParaRPr>
          </a:p>
          <a:p>
            <a:pPr algn="l"/>
            <a:r>
              <a:rPr lang="en-US" b="0" i="0" dirty="0">
                <a:solidFill>
                  <a:srgbClr val="374151"/>
                </a:solidFill>
                <a:effectLst/>
                <a:latin typeface="Söhne"/>
              </a:rPr>
              <a:t>Explanation: This visualization displays the distribution of tree cover types found in our predicted dataset. By analyzing this distribution, we can gain insights into the dominant tree cover types present in the dataset.</a:t>
            </a:r>
          </a:p>
          <a:p>
            <a:pPr algn="l"/>
            <a:endParaRPr lang="en-US" b="0" i="0" dirty="0">
              <a:solidFill>
                <a:srgbClr val="374151"/>
              </a:solidFill>
              <a:effectLst/>
              <a:latin typeface="Söhne"/>
            </a:endParaRPr>
          </a:p>
          <a:p>
            <a:pPr algn="l"/>
            <a:r>
              <a:rPr lang="en-US" b="0" i="0" dirty="0">
                <a:solidFill>
                  <a:srgbClr val="374151"/>
                </a:solidFill>
                <a:effectLst/>
                <a:latin typeface="Söhne"/>
              </a:rPr>
              <a:t>Key Observations:</a:t>
            </a:r>
          </a:p>
          <a:p>
            <a:pPr algn="l">
              <a:buFont typeface="Arial" panose="020B0604020202020204" pitchFamily="34" charset="0"/>
              <a:buChar char="•"/>
            </a:pPr>
            <a:r>
              <a:rPr lang="en-US" b="0" i="0" dirty="0">
                <a:solidFill>
                  <a:srgbClr val="374151"/>
                </a:solidFill>
                <a:effectLst/>
                <a:latin typeface="Söhne"/>
              </a:rPr>
              <a:t>Cover Type ??: Lodgepole Pine - This cover type appears to be the most abundant in the dataset, as it has the highest count among all cover types.</a:t>
            </a:r>
          </a:p>
          <a:p>
            <a:pPr algn="l">
              <a:buFont typeface="Arial" panose="020B0604020202020204" pitchFamily="34" charset="0"/>
              <a:buChar char="•"/>
            </a:pPr>
            <a:r>
              <a:rPr lang="en-US" b="0" i="0" dirty="0">
                <a:solidFill>
                  <a:srgbClr val="374151"/>
                </a:solidFill>
                <a:effectLst/>
                <a:latin typeface="Söhne"/>
              </a:rPr>
              <a:t>Cover Type ??: Spruce/Fir - Spruce/Fir also represents a significant portion of the tree cover in the dataset.</a:t>
            </a:r>
          </a:p>
          <a:p>
            <a:pPr algn="l">
              <a:buFont typeface="Arial" panose="020B0604020202020204" pitchFamily="34" charset="0"/>
              <a:buChar char="•"/>
            </a:pPr>
            <a:r>
              <a:rPr lang="en-US" b="0" i="0" dirty="0">
                <a:solidFill>
                  <a:srgbClr val="374151"/>
                </a:solidFill>
                <a:effectLst/>
                <a:latin typeface="Söhne"/>
              </a:rPr>
              <a:t>Cover Type ??: Krummholz and Aspen - Krummholz another prominent cover type, although it is less prevalent compared to Spruce/Fir and Lodgepole Pine.</a:t>
            </a:r>
          </a:p>
          <a:p>
            <a:pPr algn="l">
              <a:buFont typeface="Arial" panose="020B0604020202020204" pitchFamily="34" charset="0"/>
              <a:buChar char="•"/>
            </a:pPr>
            <a:r>
              <a:rPr lang="en-US" b="0" i="0" dirty="0">
                <a:solidFill>
                  <a:srgbClr val="374151"/>
                </a:solidFill>
                <a:effectLst/>
                <a:latin typeface="Söhne"/>
              </a:rPr>
              <a:t>Cover Types 4-7: These cover types exhibit relatively lower counts compared to the aforementioned types, suggesting they are less common in the dataset.</a:t>
            </a:r>
          </a:p>
          <a:p>
            <a:pPr algn="l"/>
            <a:r>
              <a:rPr lang="en-US" b="0" i="0" dirty="0">
                <a:solidFill>
                  <a:srgbClr val="374151"/>
                </a:solidFill>
                <a:effectLst/>
                <a:latin typeface="Söhne"/>
              </a:rPr>
              <a:t>Understanding the distribution of tree cover types is crucial for further analysis and decision-making in areas such as forestry management, ecological studies, and land-use planning.</a:t>
            </a:r>
          </a:p>
          <a:p>
            <a:pPr algn="l"/>
            <a:endParaRPr lang="en-US" b="0" i="0" dirty="0">
              <a:solidFill>
                <a:srgbClr val="374151"/>
              </a:solidFill>
              <a:effectLst/>
              <a:latin typeface="Söhne"/>
            </a:endParaRPr>
          </a:p>
          <a:p>
            <a:pPr algn="l"/>
            <a:r>
              <a:rPr lang="en-US" b="0" i="0" dirty="0">
                <a:solidFill>
                  <a:srgbClr val="374151"/>
                </a:solidFill>
                <a:effectLst/>
                <a:latin typeface="Söhne"/>
              </a:rPr>
              <a:t>Key Takeaway: The distribution of tree cover types provides valuable insights into the composition of the dataset and can aid in understanding the vegetation patterns and characteristics of the study area.</a:t>
            </a:r>
          </a:p>
          <a:p>
            <a:pPr algn="l"/>
            <a:endParaRPr lang="en-US" b="0" i="0" dirty="0">
              <a:solidFill>
                <a:srgbClr val="374151"/>
              </a:solidFill>
              <a:effectLst/>
              <a:latin typeface="Söhne"/>
            </a:endParaRPr>
          </a:p>
          <a:p>
            <a:pPr algn="l"/>
            <a:r>
              <a:rPr lang="en-US" b="0" i="0" dirty="0">
                <a:solidFill>
                  <a:srgbClr val="374151"/>
                </a:solidFill>
                <a:effectLst/>
                <a:latin typeface="Söhne"/>
              </a:rPr>
              <a:t>On our first visualization, I’m showing here the number of cover types across all four wilderness areas.</a:t>
            </a:r>
          </a:p>
          <a:p>
            <a:pPr algn="l"/>
            <a:r>
              <a:rPr lang="en-US" b="0" i="0" dirty="0">
                <a:solidFill>
                  <a:srgbClr val="374151"/>
                </a:solidFill>
                <a:effectLst/>
                <a:latin typeface="Söhne"/>
              </a:rPr>
              <a:t>***********************************</a:t>
            </a:r>
          </a:p>
          <a:p>
            <a:pPr algn="l"/>
            <a:endParaRPr lang="en-US" b="0" i="0" dirty="0">
              <a:solidFill>
                <a:srgbClr val="374151"/>
              </a:solidFill>
              <a:effectLst/>
              <a:latin typeface="Söhne"/>
            </a:endParaRPr>
          </a:p>
          <a:p>
            <a:pPr algn="l"/>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5E485773-E831-40C3-B08E-FE9BDAA69383}" type="slidenum">
              <a:rPr lang="en-US" smtClean="0"/>
              <a:t>9</a:t>
            </a:fld>
            <a:endParaRPr lang="en-US" dirty="0"/>
          </a:p>
        </p:txBody>
      </p:sp>
    </p:spTree>
    <p:extLst>
      <p:ext uri="{BB962C8B-B14F-4D97-AF65-F5344CB8AC3E}">
        <p14:creationId xmlns:p14="http://schemas.microsoft.com/office/powerpoint/2010/main" val="4058623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316BEC-AB1A-4058-9324-07F332198D4C}"/>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640DE4BD-38C7-497D-AE63-0EC22E333932}"/>
              </a:ext>
            </a:extLst>
          </p:cNvPr>
          <p:cNvSpPr>
            <a:spLocks noGrp="1"/>
          </p:cNvSpPr>
          <p:nvPr>
            <p:ph type="ftr" sz="quarter" idx="11"/>
          </p:nvPr>
        </p:nvSpPr>
        <p:spPr/>
        <p:txBody>
          <a:bodyPr/>
          <a:lstStyle/>
          <a:p>
            <a:r>
              <a:rPr lang="en-US" dirty="0"/>
              <a:t>Sample Text</a:t>
            </a:r>
          </a:p>
        </p:txBody>
      </p:sp>
      <p:sp>
        <p:nvSpPr>
          <p:cNvPr id="4" name="Slide Number Placeholder 3">
            <a:extLst>
              <a:ext uri="{FF2B5EF4-FFF2-40B4-BE49-F238E27FC236}">
                <a16:creationId xmlns:a16="http://schemas.microsoft.com/office/drawing/2014/main" id="{3EDD80C8-9EBF-4D2D-A9FA-CC9421EAAB93}"/>
              </a:ext>
            </a:extLst>
          </p:cNvPr>
          <p:cNvSpPr>
            <a:spLocks noGrp="1"/>
          </p:cNvSpPr>
          <p:nvPr>
            <p:ph type="sldNum" sz="quarter" idx="12"/>
          </p:nvPr>
        </p:nvSpPr>
        <p:spPr/>
        <p:txBody>
          <a:bodyPr/>
          <a:lstStyle/>
          <a:p>
            <a:fld id="{AE208ADF-3ADD-483D-A721-14E3EEE2C135}" type="slidenum">
              <a:rPr lang="en-US" smtClean="0"/>
              <a:t>‹#›</a:t>
            </a:fld>
            <a:endParaRPr lang="en-US" dirty="0"/>
          </a:p>
        </p:txBody>
      </p:sp>
      <p:sp useBgFill="1">
        <p:nvSpPr>
          <p:cNvPr id="5" name="Rectangle 4">
            <a:extLst>
              <a:ext uri="{FF2B5EF4-FFF2-40B4-BE49-F238E27FC236}">
                <a16:creationId xmlns:a16="http://schemas.microsoft.com/office/drawing/2014/main" id="{FE162AE6-C2BA-4446-A2D9-41A8F1A61533}"/>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7" name="Rectangle 6">
            <a:extLst>
              <a:ext uri="{FF2B5EF4-FFF2-40B4-BE49-F238E27FC236}">
                <a16:creationId xmlns:a16="http://schemas.microsoft.com/office/drawing/2014/main" id="{7A267802-5F0D-4EE1-AF9D-EF2E4F23C392}"/>
              </a:ext>
              <a:ext uri="{C183D7F6-B498-43B3-948B-1728B52AA6E4}">
                <adec:decorative xmlns:adec="http://schemas.microsoft.com/office/drawing/2017/decorative" val="1"/>
              </a:ext>
            </a:extLst>
          </p:cNvPr>
          <p:cNvSpPr/>
          <p:nvPr userDrawn="1"/>
        </p:nvSpPr>
        <p:spPr>
          <a:xfrm>
            <a:off x="1775" y="0"/>
            <a:ext cx="43861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FB728D93-929A-4CAF-A102-3C217E9170B1}"/>
              </a:ext>
            </a:extLst>
          </p:cNvPr>
          <p:cNvSpPr>
            <a:spLocks noGrp="1"/>
          </p:cNvSpPr>
          <p:nvPr>
            <p:ph type="ctrTitle"/>
          </p:nvPr>
        </p:nvSpPr>
        <p:spPr>
          <a:xfrm>
            <a:off x="684361" y="428903"/>
            <a:ext cx="3071005" cy="3051391"/>
          </a:xfrm>
        </p:spPr>
        <p:txBody>
          <a:bodyPr anchor="b">
            <a:normAutofit/>
          </a:bodyPr>
          <a:lstStyle>
            <a:lvl1pPr algn="ctr">
              <a:lnSpc>
                <a:spcPct val="90000"/>
              </a:lnSpc>
              <a:defRPr>
                <a:solidFill>
                  <a:schemeClr val="tx2"/>
                </a:solidFill>
              </a:defRPr>
            </a:lvl1pPr>
          </a:lstStyle>
          <a:p>
            <a:pPr>
              <a:tabLst>
                <a:tab pos="3370263" algn="l"/>
              </a:tabLst>
            </a:pPr>
            <a:r>
              <a:rPr lang="en-US" sz="4000">
                <a:solidFill>
                  <a:schemeClr val="tx2">
                    <a:alpha val="75000"/>
                  </a:schemeClr>
                </a:solidFill>
              </a:rPr>
              <a:t>Click to edit Master title style</a:t>
            </a:r>
            <a:endParaRPr lang="en-US" sz="4000" dirty="0">
              <a:solidFill>
                <a:schemeClr val="tx2">
                  <a:alpha val="75000"/>
                </a:schemeClr>
              </a:solidFill>
            </a:endParaRPr>
          </a:p>
        </p:txBody>
      </p:sp>
      <p:sp>
        <p:nvSpPr>
          <p:cNvPr id="9" name="Subtitle 2">
            <a:extLst>
              <a:ext uri="{FF2B5EF4-FFF2-40B4-BE49-F238E27FC236}">
                <a16:creationId xmlns:a16="http://schemas.microsoft.com/office/drawing/2014/main" id="{B81702E9-0038-4210-9FAB-E76C1EF85C4F}"/>
              </a:ext>
            </a:extLst>
          </p:cNvPr>
          <p:cNvSpPr>
            <a:spLocks noGrp="1"/>
          </p:cNvSpPr>
          <p:nvPr>
            <p:ph type="subTitle" idx="1" hasCustomPrompt="1"/>
          </p:nvPr>
        </p:nvSpPr>
        <p:spPr>
          <a:xfrm>
            <a:off x="744876" y="5116529"/>
            <a:ext cx="2948684" cy="955497"/>
          </a:xfrm>
        </p:spPr>
        <p:txBody>
          <a:bodyPr>
            <a:normAutofit/>
          </a:bodyPr>
          <a:lstStyle>
            <a:lvl1pPr marL="0" indent="0" algn="ctr">
              <a:lnSpc>
                <a:spcPct val="150000"/>
              </a:lnSpc>
              <a:buNone/>
              <a:defRPr sz="1600" cap="all" spc="600" baseline="0">
                <a:solidFill>
                  <a:schemeClr val="tx2"/>
                </a:solidFill>
              </a:defRPr>
            </a:lvl1pPr>
          </a:lstStyle>
          <a:p>
            <a:r>
              <a:rPr lang="en-US" dirty="0">
                <a:solidFill>
                  <a:schemeClr val="tx2"/>
                </a:solidFill>
              </a:rPr>
              <a:t>subtitle</a:t>
            </a:r>
          </a:p>
        </p:txBody>
      </p:sp>
      <p:sp>
        <p:nvSpPr>
          <p:cNvPr id="10" name="Freeform: Shape 9">
            <a:extLst>
              <a:ext uri="{FF2B5EF4-FFF2-40B4-BE49-F238E27FC236}">
                <a16:creationId xmlns:a16="http://schemas.microsoft.com/office/drawing/2014/main" id="{13E1655C-FA7C-42D9-8EE1-E7CF6988A050}"/>
              </a:ext>
              <a:ext uri="{C183D7F6-B498-43B3-948B-1728B52AA6E4}">
                <adec:decorative xmlns:adec="http://schemas.microsoft.com/office/drawing/2017/decorative" val="1"/>
              </a:ext>
            </a:extLst>
          </p:cNvPr>
          <p:cNvSpPr/>
          <p:nvPr userDrawn="1"/>
        </p:nvSpPr>
        <p:spPr>
          <a:xfrm rot="13547565" flipH="1">
            <a:off x="1747479" y="3853642"/>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p:nvSpPr>
          <p:cNvPr id="12" name="Picture Placeholder 11">
            <a:extLst>
              <a:ext uri="{FF2B5EF4-FFF2-40B4-BE49-F238E27FC236}">
                <a16:creationId xmlns:a16="http://schemas.microsoft.com/office/drawing/2014/main" id="{46441E9C-E7AE-4B2E-A8FF-F364980D9036}"/>
              </a:ext>
            </a:extLst>
          </p:cNvPr>
          <p:cNvSpPr>
            <a:spLocks noGrp="1"/>
          </p:cNvSpPr>
          <p:nvPr>
            <p:ph type="pic" sz="quarter" idx="13"/>
          </p:nvPr>
        </p:nvSpPr>
        <p:spPr>
          <a:xfrm>
            <a:off x="4383024" y="0"/>
            <a:ext cx="7808976" cy="6858000"/>
          </a:xfrm>
          <a:solidFill>
            <a:schemeClr val="bg2">
              <a:lumMod val="50000"/>
              <a:lumOff val="50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2171283408"/>
      </p:ext>
    </p:extLst>
  </p:cSld>
  <p:clrMapOvr>
    <a:masterClrMapping/>
  </p:clrMapOvr>
  <p:extLst>
    <p:ext uri="{DCECCB84-F9BA-43D5-87BE-67443E8EF086}">
      <p15:sldGuideLst xmlns:p15="http://schemas.microsoft.com/office/powerpoint/2012/main">
        <p15:guide id="1" pos="2760" userDrawn="1">
          <p15:clr>
            <a:srgbClr val="FBAE40"/>
          </p15:clr>
        </p15:guide>
        <p15:guide id="2" pos="39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A6C1-54BB-40E1-859F-0C6DA1525727}"/>
              </a:ext>
            </a:extLst>
          </p:cNvPr>
          <p:cNvSpPr>
            <a:spLocks noGrp="1"/>
          </p:cNvSpPr>
          <p:nvPr>
            <p:ph type="title"/>
          </p:nvPr>
        </p:nvSpPr>
        <p:spPr>
          <a:xfrm>
            <a:off x="839788" y="665629"/>
            <a:ext cx="10515600" cy="81899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A1EEBE1-2D73-4E5F-A8DD-593B79D184F6}"/>
              </a:ext>
            </a:extLst>
          </p:cNvPr>
          <p:cNvSpPr>
            <a:spLocks noGrp="1"/>
          </p:cNvSpPr>
          <p:nvPr>
            <p:ph type="body" idx="1"/>
          </p:nvPr>
        </p:nvSpPr>
        <p:spPr>
          <a:xfrm>
            <a:off x="836612" y="1806039"/>
            <a:ext cx="5157787" cy="584548"/>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45328A-A6CB-4A40-806F-E68606FC7CFB}"/>
              </a:ext>
            </a:extLst>
          </p:cNvPr>
          <p:cNvSpPr>
            <a:spLocks noGrp="1"/>
          </p:cNvSpPr>
          <p:nvPr>
            <p:ph sz="half" idx="2"/>
          </p:nvPr>
        </p:nvSpPr>
        <p:spPr>
          <a:xfrm>
            <a:off x="839788" y="2390588"/>
            <a:ext cx="5157787" cy="37512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730D26-BCC4-4CE4-9273-69B4E36D39FC}"/>
              </a:ext>
            </a:extLst>
          </p:cNvPr>
          <p:cNvSpPr>
            <a:spLocks noGrp="1"/>
          </p:cNvSpPr>
          <p:nvPr>
            <p:ph type="body" sz="quarter" idx="3"/>
          </p:nvPr>
        </p:nvSpPr>
        <p:spPr>
          <a:xfrm>
            <a:off x="6169024" y="1806038"/>
            <a:ext cx="5183188"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832694-AE69-4399-B6B4-3F0CBD297CD8}"/>
              </a:ext>
            </a:extLst>
          </p:cNvPr>
          <p:cNvSpPr>
            <a:spLocks noGrp="1"/>
          </p:cNvSpPr>
          <p:nvPr>
            <p:ph sz="quarter" idx="4"/>
          </p:nvPr>
        </p:nvSpPr>
        <p:spPr>
          <a:xfrm>
            <a:off x="6169024" y="2390588"/>
            <a:ext cx="5183188" cy="37512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1E4C2C4B-8E48-4589-91AA-FDF1F137A26C}"/>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1" name="Date Placeholder 3">
            <a:extLst>
              <a:ext uri="{FF2B5EF4-FFF2-40B4-BE49-F238E27FC236}">
                <a16:creationId xmlns:a16="http://schemas.microsoft.com/office/drawing/2014/main" id="{C1B2486D-C49D-471B-8F3B-AF6048949D8A}"/>
              </a:ext>
            </a:extLst>
          </p:cNvPr>
          <p:cNvSpPr>
            <a:spLocks noGrp="1"/>
          </p:cNvSpPr>
          <p:nvPr>
            <p:ph type="dt" sz="half" idx="10"/>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3" name="Footer Placeholder 4">
            <a:extLst>
              <a:ext uri="{FF2B5EF4-FFF2-40B4-BE49-F238E27FC236}">
                <a16:creationId xmlns:a16="http://schemas.microsoft.com/office/drawing/2014/main" id="{CF226F4B-CA41-4C71-97F3-1B7E442A2365}"/>
              </a:ext>
            </a:extLst>
          </p:cNvPr>
          <p:cNvSpPr>
            <a:spLocks noGrp="1"/>
          </p:cNvSpPr>
          <p:nvPr>
            <p:ph type="ftr" sz="quarter" idx="11"/>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4" name="Slide Number Placeholder 5">
            <a:extLst>
              <a:ext uri="{FF2B5EF4-FFF2-40B4-BE49-F238E27FC236}">
                <a16:creationId xmlns:a16="http://schemas.microsoft.com/office/drawing/2014/main" id="{0316A3FD-0E7B-4247-AA4F-93E7E99EFBFA}"/>
              </a:ext>
            </a:extLst>
          </p:cNvPr>
          <p:cNvSpPr>
            <a:spLocks noGrp="1"/>
          </p:cNvSpPr>
          <p:nvPr>
            <p:ph type="sldNum" sz="quarter" idx="12"/>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10274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A6C1-54BB-40E1-859F-0C6DA1525727}"/>
              </a:ext>
            </a:extLst>
          </p:cNvPr>
          <p:cNvSpPr>
            <a:spLocks noGrp="1"/>
          </p:cNvSpPr>
          <p:nvPr>
            <p:ph type="title"/>
          </p:nvPr>
        </p:nvSpPr>
        <p:spPr>
          <a:xfrm>
            <a:off x="839788" y="665629"/>
            <a:ext cx="10515600" cy="81899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A1EEBE1-2D73-4E5F-A8DD-593B79D184F6}"/>
              </a:ext>
            </a:extLst>
          </p:cNvPr>
          <p:cNvSpPr>
            <a:spLocks noGrp="1"/>
          </p:cNvSpPr>
          <p:nvPr>
            <p:ph type="body" idx="1"/>
          </p:nvPr>
        </p:nvSpPr>
        <p:spPr>
          <a:xfrm>
            <a:off x="836612" y="1806039"/>
            <a:ext cx="3200400" cy="584548"/>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45328A-A6CB-4A40-806F-E68606FC7CFB}"/>
              </a:ext>
            </a:extLst>
          </p:cNvPr>
          <p:cNvSpPr>
            <a:spLocks noGrp="1"/>
          </p:cNvSpPr>
          <p:nvPr>
            <p:ph sz="half" idx="2"/>
          </p:nvPr>
        </p:nvSpPr>
        <p:spPr>
          <a:xfrm>
            <a:off x="839788" y="2390588"/>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730D26-BCC4-4CE4-9273-69B4E36D39FC}"/>
              </a:ext>
            </a:extLst>
          </p:cNvPr>
          <p:cNvSpPr>
            <a:spLocks noGrp="1"/>
          </p:cNvSpPr>
          <p:nvPr>
            <p:ph type="body" sz="quarter" idx="3"/>
          </p:nvPr>
        </p:nvSpPr>
        <p:spPr>
          <a:xfrm>
            <a:off x="4495800" y="1800575"/>
            <a:ext cx="3200400"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832694-AE69-4399-B6B4-3F0CBD297CD8}"/>
              </a:ext>
            </a:extLst>
          </p:cNvPr>
          <p:cNvSpPr>
            <a:spLocks noGrp="1"/>
          </p:cNvSpPr>
          <p:nvPr>
            <p:ph sz="quarter" idx="4"/>
          </p:nvPr>
        </p:nvSpPr>
        <p:spPr>
          <a:xfrm>
            <a:off x="4495800" y="2385125"/>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1E4C2C4B-8E48-4589-91AA-FDF1F137A26C}"/>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66A9EA3-4B2B-44BD-8135-846BF602669B}"/>
              </a:ext>
            </a:extLst>
          </p:cNvPr>
          <p:cNvSpPr>
            <a:spLocks noGrp="1"/>
          </p:cNvSpPr>
          <p:nvPr>
            <p:ph type="body" sz="quarter" idx="13"/>
          </p:nvPr>
        </p:nvSpPr>
        <p:spPr>
          <a:xfrm>
            <a:off x="8151814" y="1802952"/>
            <a:ext cx="3200400"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Content Placeholder 5">
            <a:extLst>
              <a:ext uri="{FF2B5EF4-FFF2-40B4-BE49-F238E27FC236}">
                <a16:creationId xmlns:a16="http://schemas.microsoft.com/office/drawing/2014/main" id="{01C28FB9-37EE-45F6-9277-9FEC0E6CEB23}"/>
              </a:ext>
            </a:extLst>
          </p:cNvPr>
          <p:cNvSpPr>
            <a:spLocks noGrp="1"/>
          </p:cNvSpPr>
          <p:nvPr>
            <p:ph sz="quarter" idx="14"/>
          </p:nvPr>
        </p:nvSpPr>
        <p:spPr>
          <a:xfrm>
            <a:off x="8151814" y="2387502"/>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3">
            <a:extLst>
              <a:ext uri="{FF2B5EF4-FFF2-40B4-BE49-F238E27FC236}">
                <a16:creationId xmlns:a16="http://schemas.microsoft.com/office/drawing/2014/main" id="{5965917B-0400-40F0-91DA-4F97FE7238EB}"/>
              </a:ext>
            </a:extLst>
          </p:cNvPr>
          <p:cNvSpPr>
            <a:spLocks noGrp="1"/>
          </p:cNvSpPr>
          <p:nvPr>
            <p:ph type="dt" sz="half" idx="15"/>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6" name="Footer Placeholder 4">
            <a:extLst>
              <a:ext uri="{FF2B5EF4-FFF2-40B4-BE49-F238E27FC236}">
                <a16:creationId xmlns:a16="http://schemas.microsoft.com/office/drawing/2014/main" id="{564A176B-530D-46DF-8C22-CB3E325D3F2B}"/>
              </a:ext>
            </a:extLst>
          </p:cNvPr>
          <p:cNvSpPr>
            <a:spLocks noGrp="1"/>
          </p:cNvSpPr>
          <p:nvPr>
            <p:ph type="ftr" sz="quarter" idx="16"/>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7" name="Slide Number Placeholder 5">
            <a:extLst>
              <a:ext uri="{FF2B5EF4-FFF2-40B4-BE49-F238E27FC236}">
                <a16:creationId xmlns:a16="http://schemas.microsoft.com/office/drawing/2014/main" id="{464458CC-87E8-440C-A9E9-D8E1E0B49373}"/>
              </a:ext>
            </a:extLst>
          </p:cNvPr>
          <p:cNvSpPr>
            <a:spLocks noGrp="1"/>
          </p:cNvSpPr>
          <p:nvPr>
            <p:ph type="sldNum" sz="quarter" idx="17"/>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9735015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66D479CE-2DE1-4800-948F-385C3CF20803}"/>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7">
            <a:extLst>
              <a:ext uri="{FF2B5EF4-FFF2-40B4-BE49-F238E27FC236}">
                <a16:creationId xmlns:a16="http://schemas.microsoft.com/office/drawing/2014/main" id="{F2DE27B3-A066-47FC-9ACB-6CB080C41199}"/>
              </a:ext>
            </a:extLst>
          </p:cNvPr>
          <p:cNvSpPr>
            <a:spLocks noGrp="1"/>
          </p:cNvSpPr>
          <p:nvPr>
            <p:ph type="title"/>
          </p:nvPr>
        </p:nvSpPr>
        <p:spPr>
          <a:xfrm>
            <a:off x="647701" y="1375939"/>
            <a:ext cx="5448300" cy="1240966"/>
          </a:xfrm>
        </p:spPr>
        <p:txBody>
          <a:bodyPr anchor="ctr">
            <a:normAutofit/>
          </a:bodyPr>
          <a:lstStyle>
            <a:lvl1pPr algn="l">
              <a:defRPr/>
            </a:lvl1pPr>
          </a:lstStyle>
          <a:p>
            <a:pPr algn="ctr"/>
            <a:r>
              <a:rPr lang="en-US"/>
              <a:t>Click to edit Master title style</a:t>
            </a:r>
            <a:endParaRPr lang="en-US" dirty="0"/>
          </a:p>
        </p:txBody>
      </p:sp>
      <p:sp>
        <p:nvSpPr>
          <p:cNvPr id="8" name="Content Placeholder 8">
            <a:extLst>
              <a:ext uri="{FF2B5EF4-FFF2-40B4-BE49-F238E27FC236}">
                <a16:creationId xmlns:a16="http://schemas.microsoft.com/office/drawing/2014/main" id="{0B2E2283-471F-4157-98F4-1943DA10BBDB}"/>
              </a:ext>
            </a:extLst>
          </p:cNvPr>
          <p:cNvSpPr>
            <a:spLocks noGrp="1"/>
          </p:cNvSpPr>
          <p:nvPr>
            <p:ph idx="1"/>
          </p:nvPr>
        </p:nvSpPr>
        <p:spPr>
          <a:xfrm>
            <a:off x="635001" y="2688119"/>
            <a:ext cx="5115674" cy="3507457"/>
          </a:xfrm>
        </p:spPr>
        <p:txBody>
          <a:bodyPr>
            <a:normAutofit/>
          </a:bodyPr>
          <a:lstStyle>
            <a:lvl1pPr marL="0" indent="0">
              <a:buNone/>
              <a:defRPr/>
            </a:lvl1pPr>
          </a:lstStyle>
          <a:p>
            <a:pPr lvl="0"/>
            <a:r>
              <a:rPr lang="en-US"/>
              <a:t>Click to edit Master text styles</a:t>
            </a:r>
          </a:p>
        </p:txBody>
      </p:sp>
      <p:sp>
        <p:nvSpPr>
          <p:cNvPr id="12" name="Picture Placeholder 11">
            <a:extLst>
              <a:ext uri="{FF2B5EF4-FFF2-40B4-BE49-F238E27FC236}">
                <a16:creationId xmlns:a16="http://schemas.microsoft.com/office/drawing/2014/main" id="{0F58127D-BBD9-4655-BEA6-9102178578CA}"/>
              </a:ext>
            </a:extLst>
          </p:cNvPr>
          <p:cNvSpPr>
            <a:spLocks noGrp="1"/>
          </p:cNvSpPr>
          <p:nvPr>
            <p:ph type="pic" sz="quarter" idx="13"/>
          </p:nvPr>
        </p:nvSpPr>
        <p:spPr>
          <a:xfrm>
            <a:off x="6748272" y="658368"/>
            <a:ext cx="4809744" cy="2606040"/>
          </a:xfrm>
          <a:solidFill>
            <a:schemeClr val="bg2">
              <a:lumMod val="50000"/>
              <a:lumOff val="50000"/>
            </a:schemeClr>
          </a:solidFill>
        </p:spPr>
        <p:txBody>
          <a:bodyPr/>
          <a:lstStyle/>
          <a:p>
            <a:r>
              <a:rPr lang="en-US"/>
              <a:t>Click icon to add picture</a:t>
            </a:r>
            <a:endParaRPr lang="en-US" dirty="0"/>
          </a:p>
        </p:txBody>
      </p:sp>
      <p:sp>
        <p:nvSpPr>
          <p:cNvPr id="13" name="Picture Placeholder 11">
            <a:extLst>
              <a:ext uri="{FF2B5EF4-FFF2-40B4-BE49-F238E27FC236}">
                <a16:creationId xmlns:a16="http://schemas.microsoft.com/office/drawing/2014/main" id="{C4E959CE-E323-4F7E-9D53-6DE5DD86507E}"/>
              </a:ext>
            </a:extLst>
          </p:cNvPr>
          <p:cNvSpPr>
            <a:spLocks noGrp="1"/>
          </p:cNvSpPr>
          <p:nvPr>
            <p:ph type="pic" sz="quarter" idx="14"/>
          </p:nvPr>
        </p:nvSpPr>
        <p:spPr>
          <a:xfrm>
            <a:off x="6748272" y="3584448"/>
            <a:ext cx="4809744" cy="2606040"/>
          </a:xfrm>
          <a:solidFill>
            <a:schemeClr val="bg2">
              <a:lumMod val="50000"/>
              <a:lumOff val="50000"/>
            </a:schemeClr>
          </a:solidFill>
        </p:spPr>
        <p:txBody>
          <a:bodyPr/>
          <a:lstStyle/>
          <a:p>
            <a:r>
              <a:rPr lang="en-US"/>
              <a:t>Click icon to add picture</a:t>
            </a:r>
            <a:endParaRPr lang="en-US" dirty="0"/>
          </a:p>
        </p:txBody>
      </p:sp>
      <p:sp>
        <p:nvSpPr>
          <p:cNvPr id="15" name="Freeform: Shape 14">
            <a:extLst>
              <a:ext uri="{FF2B5EF4-FFF2-40B4-BE49-F238E27FC236}">
                <a16:creationId xmlns:a16="http://schemas.microsoft.com/office/drawing/2014/main" id="{65F4C50B-50BD-44F1-9148-992E83F5B874}"/>
              </a:ext>
              <a:ext uri="{C183D7F6-B498-43B3-948B-1728B52AA6E4}">
                <adec:decorative xmlns:adec="http://schemas.microsoft.com/office/drawing/2017/decorative" val="1"/>
              </a:ext>
            </a:extLst>
          </p:cNvPr>
          <p:cNvSpPr/>
          <p:nvPr userDrawn="1"/>
        </p:nvSpPr>
        <p:spPr>
          <a:xfrm flipH="1">
            <a:off x="825809" y="632198"/>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p:nvSpPr>
          <p:cNvPr id="20" name="Date Placeholder 3">
            <a:extLst>
              <a:ext uri="{FF2B5EF4-FFF2-40B4-BE49-F238E27FC236}">
                <a16:creationId xmlns:a16="http://schemas.microsoft.com/office/drawing/2014/main" id="{9764E3EF-900F-4400-84C4-63FBEBB8794A}"/>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21" name="Footer Placeholder 4">
            <a:extLst>
              <a:ext uri="{FF2B5EF4-FFF2-40B4-BE49-F238E27FC236}">
                <a16:creationId xmlns:a16="http://schemas.microsoft.com/office/drawing/2014/main" id="{3E1CB21E-42E2-4942-BCAD-66952AABB826}"/>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22" name="Slide Number Placeholder 5">
            <a:extLst>
              <a:ext uri="{FF2B5EF4-FFF2-40B4-BE49-F238E27FC236}">
                <a16:creationId xmlns:a16="http://schemas.microsoft.com/office/drawing/2014/main" id="{ABDF6841-1F86-481B-A857-4E5AC2672605}"/>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894128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2FD219BD-0F2E-4CDF-AEB4-C1D73E0F1DCA}"/>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5">
            <a:extLst>
              <a:ext uri="{FF2B5EF4-FFF2-40B4-BE49-F238E27FC236}">
                <a16:creationId xmlns:a16="http://schemas.microsoft.com/office/drawing/2014/main" id="{1A909C9B-71E1-4575-BD94-8C51142F0AB6}"/>
              </a:ext>
            </a:extLst>
          </p:cNvPr>
          <p:cNvSpPr>
            <a:spLocks noGrp="1"/>
          </p:cNvSpPr>
          <p:nvPr>
            <p:ph type="title"/>
          </p:nvPr>
        </p:nvSpPr>
        <p:spPr>
          <a:xfrm>
            <a:off x="485775" y="647700"/>
            <a:ext cx="3680395" cy="1403343"/>
          </a:xfrm>
        </p:spPr>
        <p:txBody>
          <a:bodyPr anchor="ctr">
            <a:normAutofit/>
          </a:bodyPr>
          <a:lstStyle>
            <a:lvl1pPr algn="ctr">
              <a:defRPr/>
            </a:lvl1pPr>
          </a:lstStyle>
          <a:p>
            <a:pPr algn="ctr"/>
            <a:r>
              <a:rPr lang="en-US"/>
              <a:t>Click to edit Master title style</a:t>
            </a:r>
            <a:endParaRPr lang="en-US" dirty="0"/>
          </a:p>
        </p:txBody>
      </p:sp>
      <p:sp>
        <p:nvSpPr>
          <p:cNvPr id="8" name="Content Placeholder 16">
            <a:extLst>
              <a:ext uri="{FF2B5EF4-FFF2-40B4-BE49-F238E27FC236}">
                <a16:creationId xmlns:a16="http://schemas.microsoft.com/office/drawing/2014/main" id="{3B6580BC-B32B-4393-8B19-2B3F6B90F37D}"/>
              </a:ext>
            </a:extLst>
          </p:cNvPr>
          <p:cNvSpPr>
            <a:spLocks noGrp="1"/>
          </p:cNvSpPr>
          <p:nvPr>
            <p:ph idx="1"/>
          </p:nvPr>
        </p:nvSpPr>
        <p:spPr>
          <a:xfrm>
            <a:off x="647701" y="2683104"/>
            <a:ext cx="3364358" cy="3673245"/>
          </a:xfrm>
        </p:spPr>
        <p:txBody>
          <a:bodyPr>
            <a:normAutofit/>
          </a:bodyPr>
          <a:lstStyle>
            <a:lvl1pPr marL="0" indent="0" algn="ctr">
              <a:buNone/>
              <a:defRPr/>
            </a:lvl1pPr>
          </a:lstStyle>
          <a:p>
            <a:pPr lvl="0"/>
            <a:r>
              <a:rPr lang="en-US"/>
              <a:t>Click to edit Master text styles</a:t>
            </a:r>
          </a:p>
        </p:txBody>
      </p:sp>
      <p:sp>
        <p:nvSpPr>
          <p:cNvPr id="2" name="Date Placeholder 1">
            <a:extLst>
              <a:ext uri="{FF2B5EF4-FFF2-40B4-BE49-F238E27FC236}">
                <a16:creationId xmlns:a16="http://schemas.microsoft.com/office/drawing/2014/main" id="{5E316BEC-AB1A-4058-9324-07F332198D4C}"/>
              </a:ext>
            </a:extLst>
          </p:cNvPr>
          <p:cNvSpPr>
            <a:spLocks noGrp="1"/>
          </p:cNvSpPr>
          <p:nvPr>
            <p:ph type="dt" sz="half" idx="10"/>
          </p:nvPr>
        </p:nvSpPr>
        <p:spPr/>
        <p:txBody>
          <a:bodyPr/>
          <a:lstStyle/>
          <a:p>
            <a:r>
              <a:rPr lang="en-US" dirty="0"/>
              <a:t>20XX</a:t>
            </a:r>
          </a:p>
        </p:txBody>
      </p:sp>
      <p:sp>
        <p:nvSpPr>
          <p:cNvPr id="11" name="Picture Placeholder 10">
            <a:extLst>
              <a:ext uri="{FF2B5EF4-FFF2-40B4-BE49-F238E27FC236}">
                <a16:creationId xmlns:a16="http://schemas.microsoft.com/office/drawing/2014/main" id="{CB07FB4E-AACE-4322-82D4-4DA4A8161644}"/>
              </a:ext>
            </a:extLst>
          </p:cNvPr>
          <p:cNvSpPr>
            <a:spLocks noGrp="1"/>
          </p:cNvSpPr>
          <p:nvPr>
            <p:ph type="pic" sz="quarter" idx="13"/>
          </p:nvPr>
        </p:nvSpPr>
        <p:spPr>
          <a:xfrm>
            <a:off x="4575048" y="0"/>
            <a:ext cx="7616952" cy="6858000"/>
          </a:xfrm>
          <a:solidFill>
            <a:schemeClr val="bg2">
              <a:lumMod val="50000"/>
              <a:lumOff val="50000"/>
            </a:schemeClr>
          </a:solidFill>
        </p:spPr>
        <p:txBody>
          <a:bodyPr/>
          <a:lstStyle/>
          <a:p>
            <a:r>
              <a:rPr lang="en-US"/>
              <a:t>Click icon to add picture</a:t>
            </a:r>
            <a:endParaRPr lang="en-US" dirty="0"/>
          </a:p>
        </p:txBody>
      </p:sp>
      <p:sp>
        <p:nvSpPr>
          <p:cNvPr id="3" name="Footer Placeholder 2">
            <a:extLst>
              <a:ext uri="{FF2B5EF4-FFF2-40B4-BE49-F238E27FC236}">
                <a16:creationId xmlns:a16="http://schemas.microsoft.com/office/drawing/2014/main" id="{640DE4BD-38C7-497D-AE63-0EC22E333932}"/>
              </a:ext>
            </a:extLst>
          </p:cNvPr>
          <p:cNvSpPr>
            <a:spLocks noGrp="1"/>
          </p:cNvSpPr>
          <p:nvPr>
            <p:ph type="ftr" sz="quarter" idx="11"/>
          </p:nvPr>
        </p:nvSpPr>
        <p:spPr/>
        <p:txBody>
          <a:bodyPr/>
          <a:lstStyle/>
          <a:p>
            <a:r>
              <a:rPr lang="en-US" dirty="0"/>
              <a:t>Sample Text</a:t>
            </a:r>
          </a:p>
        </p:txBody>
      </p:sp>
      <p:sp>
        <p:nvSpPr>
          <p:cNvPr id="4" name="Slide Number Placeholder 3">
            <a:extLst>
              <a:ext uri="{FF2B5EF4-FFF2-40B4-BE49-F238E27FC236}">
                <a16:creationId xmlns:a16="http://schemas.microsoft.com/office/drawing/2014/main" id="{3EDD80C8-9EBF-4D2D-A9FA-CC9421EAAB93}"/>
              </a:ext>
            </a:extLst>
          </p:cNvPr>
          <p:cNvSpPr>
            <a:spLocks noGrp="1"/>
          </p:cNvSpPr>
          <p:nvPr>
            <p:ph type="sldNum" sz="quarter" idx="12"/>
          </p:nvPr>
        </p:nvSpPr>
        <p:spPr/>
        <p:txBody>
          <a:bodyPr/>
          <a:lstStyle/>
          <a:p>
            <a:fld id="{AE208ADF-3ADD-483D-A721-14E3EEE2C135}" type="slidenum">
              <a:rPr lang="en-US" smtClean="0"/>
              <a:t>‹#›</a:t>
            </a:fld>
            <a:endParaRPr lang="en-US" dirty="0"/>
          </a:p>
        </p:txBody>
      </p:sp>
      <p:cxnSp>
        <p:nvCxnSpPr>
          <p:cNvPr id="7" name="Straight Connector 6">
            <a:extLst>
              <a:ext uri="{FF2B5EF4-FFF2-40B4-BE49-F238E27FC236}">
                <a16:creationId xmlns:a16="http://schemas.microsoft.com/office/drawing/2014/main" id="{F4CA4665-3BE9-407E-884C-8EA287083C20}"/>
              </a:ext>
              <a:ext uri="{C183D7F6-B498-43B3-948B-1728B52AA6E4}">
                <adec:decorative xmlns:adec="http://schemas.microsoft.com/office/drawing/2017/decorative" val="1"/>
              </a:ext>
            </a:extLst>
          </p:cNvPr>
          <p:cNvCxnSpPr>
            <a:cxnSpLocks/>
          </p:cNvCxnSpPr>
          <p:nvPr userDrawn="1"/>
        </p:nvCxnSpPr>
        <p:spPr>
          <a:xfrm>
            <a:off x="1152099" y="2302005"/>
            <a:ext cx="2253018" cy="0"/>
          </a:xfrm>
          <a:prstGeom prst="line">
            <a:avLst/>
          </a:prstGeom>
          <a:ln w="19050">
            <a:solidFill>
              <a:schemeClr val="accent1">
                <a:lumMod val="75000"/>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00693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81C62-6E66-44D5-83D2-BADCC7373CD2}"/>
              </a:ext>
            </a:extLst>
          </p:cNvPr>
          <p:cNvSpPr>
            <a:spLocks noGrp="1"/>
          </p:cNvSpPr>
          <p:nvPr>
            <p:ph type="ctrTitle"/>
          </p:nvPr>
        </p:nvSpPr>
        <p:spPr>
          <a:xfrm>
            <a:off x="1838113" y="2851343"/>
            <a:ext cx="8490581" cy="1746195"/>
          </a:xfrm>
        </p:spPr>
        <p:txBody>
          <a:bodyPr anchor="b">
            <a:normAutofit/>
          </a:bodyPr>
          <a:lstStyle>
            <a:lvl1pPr algn="ctr">
              <a:lnSpc>
                <a:spcPct val="90000"/>
              </a:lnSpc>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60A7876-9D0C-4685-8088-6FED23C9B8F7}"/>
              </a:ext>
            </a:extLst>
          </p:cNvPr>
          <p:cNvSpPr>
            <a:spLocks noGrp="1"/>
          </p:cNvSpPr>
          <p:nvPr>
            <p:ph type="subTitle" idx="1"/>
          </p:nvPr>
        </p:nvSpPr>
        <p:spPr>
          <a:xfrm>
            <a:off x="2767350" y="4846921"/>
            <a:ext cx="6632107" cy="951488"/>
          </a:xfrm>
        </p:spPr>
        <p:txBody>
          <a:bodyPr>
            <a:normAutofit/>
          </a:bodyPr>
          <a:lstStyle>
            <a:lvl1pPr marL="0" indent="0" algn="ctr">
              <a:lnSpc>
                <a:spcPct val="150000"/>
              </a:lnSpc>
              <a:buNone/>
              <a:defRPr sz="1600" cap="all" spc="600" baseline="0">
                <a:solidFill>
                  <a:schemeClr val="tx2">
                    <a:alpha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3" name="Freeform: Shape 12">
            <a:extLst>
              <a:ext uri="{FF2B5EF4-FFF2-40B4-BE49-F238E27FC236}">
                <a16:creationId xmlns:a16="http://schemas.microsoft.com/office/drawing/2014/main" id="{1E679A24-160E-440A-9984-8923BC4B8DD8}"/>
              </a:ext>
            </a:extLst>
          </p:cNvPr>
          <p:cNvSpPr/>
          <p:nvPr/>
        </p:nvSpPr>
        <p:spPr>
          <a:xfrm rot="20618895" flipH="1">
            <a:off x="5561167" y="1911565"/>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42650660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6100-27A9-4A24-9347-29B6A9BA46D8}"/>
              </a:ext>
            </a:extLst>
          </p:cNvPr>
          <p:cNvSpPr>
            <a:spLocks noGrp="1"/>
          </p:cNvSpPr>
          <p:nvPr>
            <p:ph type="title"/>
          </p:nvPr>
        </p:nvSpPr>
        <p:spPr>
          <a:xfrm>
            <a:off x="831850" y="1709738"/>
            <a:ext cx="10515600" cy="3117186"/>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9A350C3-3185-4A0E-9E1F-504D7E6E0D11}"/>
              </a:ext>
            </a:extLst>
          </p:cNvPr>
          <p:cNvSpPr>
            <a:spLocks noGrp="1"/>
          </p:cNvSpPr>
          <p:nvPr>
            <p:ph type="body" idx="1"/>
          </p:nvPr>
        </p:nvSpPr>
        <p:spPr>
          <a:xfrm>
            <a:off x="831850" y="4826924"/>
            <a:ext cx="10515600" cy="1262726"/>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247571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3902F6-08C1-4F71-90D1-FCA6563ECE29}"/>
              </a:ext>
            </a:extLst>
          </p:cNvPr>
          <p:cNvSpPr>
            <a:spLocks noGrp="1"/>
          </p:cNvSpPr>
          <p:nvPr>
            <p:ph sz="half" idx="1"/>
          </p:nvPr>
        </p:nvSpPr>
        <p:spPr>
          <a:xfrm>
            <a:off x="838200" y="1811756"/>
            <a:ext cx="5181600" cy="43652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9FB0FE5-5497-4854-B57F-7955ADCBCDA4}"/>
              </a:ext>
            </a:extLst>
          </p:cNvPr>
          <p:cNvSpPr>
            <a:spLocks noGrp="1"/>
          </p:cNvSpPr>
          <p:nvPr>
            <p:ph sz="half" idx="2"/>
          </p:nvPr>
        </p:nvSpPr>
        <p:spPr>
          <a:xfrm>
            <a:off x="6172200" y="1811756"/>
            <a:ext cx="5181600" cy="43652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3BB698B4-B17B-4FAB-894D-5400BDEC9891}"/>
              </a:ext>
            </a:extLst>
          </p:cNvPr>
          <p:cNvSpPr>
            <a:spLocks noGrp="1"/>
          </p:cNvSpPr>
          <p:nvPr>
            <p:ph type="title"/>
          </p:nvPr>
        </p:nvSpPr>
        <p:spPr/>
        <p:txBody>
          <a:bodyPr/>
          <a:lstStyle/>
          <a:p>
            <a:r>
              <a:rPr lang="en-US"/>
              <a:t>Click to edit Master title style</a:t>
            </a:r>
            <a:endParaRPr lang="en-US" dirty="0"/>
          </a:p>
        </p:txBody>
      </p:sp>
      <p:cxnSp>
        <p:nvCxnSpPr>
          <p:cNvPr id="17" name="Straight Connector 16">
            <a:extLst>
              <a:ext uri="{FF2B5EF4-FFF2-40B4-BE49-F238E27FC236}">
                <a16:creationId xmlns:a16="http://schemas.microsoft.com/office/drawing/2014/main" id="{FBF5B355-1608-4ECA-8C03-3ABD722BC611}"/>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68684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5882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37465-F6D9-414A-9829-B2793D3A51BE}"/>
              </a:ext>
            </a:extLst>
          </p:cNvPr>
          <p:cNvSpPr>
            <a:spLocks noGrp="1"/>
          </p:cNvSpPr>
          <p:nvPr>
            <p:ph type="title"/>
          </p:nvPr>
        </p:nvSpPr>
        <p:spPr>
          <a:xfrm>
            <a:off x="839788" y="647698"/>
            <a:ext cx="4061821" cy="1558558"/>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D635B2F-EF96-4A99-8082-911D63A37A0A}"/>
              </a:ext>
            </a:extLst>
          </p:cNvPr>
          <p:cNvSpPr>
            <a:spLocks noGrp="1"/>
          </p:cNvSpPr>
          <p:nvPr>
            <p:ph idx="1"/>
          </p:nvPr>
        </p:nvSpPr>
        <p:spPr>
          <a:xfrm>
            <a:off x="5183188" y="647699"/>
            <a:ext cx="6172200" cy="52133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25EE3AB-F64B-4276-8303-CAE4B4F1D78C}"/>
              </a:ext>
            </a:extLst>
          </p:cNvPr>
          <p:cNvSpPr>
            <a:spLocks noGrp="1"/>
          </p:cNvSpPr>
          <p:nvPr>
            <p:ph type="body" sz="half" idx="2"/>
          </p:nvPr>
        </p:nvSpPr>
        <p:spPr>
          <a:xfrm>
            <a:off x="839788" y="2206256"/>
            <a:ext cx="4061821" cy="366273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8189360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43B7E-262A-4834-9437-C20690BF2E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9FC6C5-CFC6-43FC-9CD2-EB131734FA83}"/>
              </a:ext>
            </a:extLst>
          </p:cNvPr>
          <p:cNvSpPr>
            <a:spLocks noGrp="1"/>
          </p:cNvSpPr>
          <p:nvPr>
            <p:ph type="pic" idx="1"/>
          </p:nvPr>
        </p:nvSpPr>
        <p:spPr>
          <a:xfrm>
            <a:off x="5183188" y="867985"/>
            <a:ext cx="6172200" cy="499306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DCAD41B-4C7D-4884-B895-CFDA0A4479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881369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665A6970-043A-47D8-B545-755078B0D7EB}"/>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7">
            <a:extLst>
              <a:ext uri="{FF2B5EF4-FFF2-40B4-BE49-F238E27FC236}">
                <a16:creationId xmlns:a16="http://schemas.microsoft.com/office/drawing/2014/main" id="{86AC1DD3-428F-4C39-A551-E13ABD51BDBF}"/>
              </a:ext>
            </a:extLst>
          </p:cNvPr>
          <p:cNvSpPr>
            <a:spLocks noGrp="1"/>
          </p:cNvSpPr>
          <p:nvPr>
            <p:ph type="title"/>
          </p:nvPr>
        </p:nvSpPr>
        <p:spPr>
          <a:xfrm>
            <a:off x="647699" y="647700"/>
            <a:ext cx="3483421" cy="2866599"/>
          </a:xfrm>
        </p:spPr>
        <p:txBody>
          <a:bodyPr>
            <a:normAutofit/>
          </a:bodyPr>
          <a:lstStyle/>
          <a:p>
            <a:pPr algn="r"/>
            <a:r>
              <a:rPr lang="en-US"/>
              <a:t>Click to edit Master title style</a:t>
            </a:r>
            <a:endParaRPr lang="en-US" dirty="0"/>
          </a:p>
        </p:txBody>
      </p:sp>
      <p:cxnSp>
        <p:nvCxnSpPr>
          <p:cNvPr id="7" name="Straight Connector 6">
            <a:extLst>
              <a:ext uri="{FF2B5EF4-FFF2-40B4-BE49-F238E27FC236}">
                <a16:creationId xmlns:a16="http://schemas.microsoft.com/office/drawing/2014/main" id="{0661C8BF-A13F-41C7-AD96-FF1FF2487316}"/>
              </a:ext>
              <a:ext uri="{C183D7F6-B498-43B3-948B-1728B52AA6E4}">
                <adec:decorative xmlns:adec="http://schemas.microsoft.com/office/drawing/2017/decorative" val="1"/>
              </a:ext>
            </a:extLst>
          </p:cNvPr>
          <p:cNvCxnSpPr>
            <a:cxnSpLocks/>
          </p:cNvCxnSpPr>
          <p:nvPr userDrawn="1"/>
        </p:nvCxnSpPr>
        <p:spPr>
          <a:xfrm>
            <a:off x="4572000" y="1344305"/>
            <a:ext cx="0" cy="1610436"/>
          </a:xfrm>
          <a:prstGeom prst="line">
            <a:avLst/>
          </a:prstGeom>
          <a:ln w="19050">
            <a:solidFill>
              <a:schemeClr val="accent1">
                <a:lumMod val="75000"/>
                <a:alpha val="7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8">
            <a:extLst>
              <a:ext uri="{FF2B5EF4-FFF2-40B4-BE49-F238E27FC236}">
                <a16:creationId xmlns:a16="http://schemas.microsoft.com/office/drawing/2014/main" id="{C48B2C18-58F4-4964-8F53-1A6C5CA463DE}"/>
              </a:ext>
            </a:extLst>
          </p:cNvPr>
          <p:cNvSpPr>
            <a:spLocks noGrp="1"/>
          </p:cNvSpPr>
          <p:nvPr>
            <p:ph idx="1"/>
          </p:nvPr>
        </p:nvSpPr>
        <p:spPr>
          <a:xfrm>
            <a:off x="5117909" y="647700"/>
            <a:ext cx="6401231" cy="2982604"/>
          </a:xfrm>
        </p:spPr>
        <p:txBody>
          <a:bodyPr anchor="ctr">
            <a:normAutofit/>
          </a:bodyPr>
          <a:lstStyle>
            <a:lvl1pPr marL="0" indent="0">
              <a:buNone/>
              <a:defRPr/>
            </a:lvl1pPr>
          </a:lstStyle>
          <a:p>
            <a:pPr lvl="0"/>
            <a:r>
              <a:rPr lang="en-US"/>
              <a:t>Click to edit Master text styles</a:t>
            </a:r>
          </a:p>
        </p:txBody>
      </p:sp>
      <p:sp>
        <p:nvSpPr>
          <p:cNvPr id="14" name="Picture Placeholder 13">
            <a:extLst>
              <a:ext uri="{FF2B5EF4-FFF2-40B4-BE49-F238E27FC236}">
                <a16:creationId xmlns:a16="http://schemas.microsoft.com/office/drawing/2014/main" id="{60AF7978-E274-4580-9576-25C42D06B28B}"/>
              </a:ext>
            </a:extLst>
          </p:cNvPr>
          <p:cNvSpPr>
            <a:spLocks noGrp="1"/>
          </p:cNvSpPr>
          <p:nvPr>
            <p:ph type="pic" sz="quarter" idx="13"/>
          </p:nvPr>
        </p:nvSpPr>
        <p:spPr>
          <a:xfrm>
            <a:off x="667512" y="4142232"/>
            <a:ext cx="2606040" cy="2075688"/>
          </a:xfrm>
          <a:solidFill>
            <a:schemeClr val="bg2">
              <a:lumMod val="50000"/>
              <a:lumOff val="50000"/>
            </a:schemeClr>
          </a:solidFill>
        </p:spPr>
        <p:txBody>
          <a:bodyPr/>
          <a:lstStyle/>
          <a:p>
            <a:r>
              <a:rPr lang="en-US"/>
              <a:t>Click icon to add picture</a:t>
            </a:r>
            <a:endParaRPr lang="en-US" dirty="0"/>
          </a:p>
        </p:txBody>
      </p:sp>
      <p:sp>
        <p:nvSpPr>
          <p:cNvPr id="16" name="Picture Placeholder 13">
            <a:extLst>
              <a:ext uri="{FF2B5EF4-FFF2-40B4-BE49-F238E27FC236}">
                <a16:creationId xmlns:a16="http://schemas.microsoft.com/office/drawing/2014/main" id="{C26149A3-CFBC-4F7F-B065-171177885AF8}"/>
              </a:ext>
            </a:extLst>
          </p:cNvPr>
          <p:cNvSpPr>
            <a:spLocks noGrp="1"/>
          </p:cNvSpPr>
          <p:nvPr>
            <p:ph type="pic" sz="quarter" idx="15"/>
          </p:nvPr>
        </p:nvSpPr>
        <p:spPr>
          <a:xfrm>
            <a:off x="3416041" y="4142232"/>
            <a:ext cx="2606040" cy="2075688"/>
          </a:xfrm>
          <a:solidFill>
            <a:schemeClr val="bg2">
              <a:lumMod val="50000"/>
              <a:lumOff val="50000"/>
            </a:schemeClr>
          </a:solidFill>
        </p:spPr>
        <p:txBody>
          <a:bodyPr/>
          <a:lstStyle/>
          <a:p>
            <a:r>
              <a:rPr lang="en-US"/>
              <a:t>Click icon to add picture</a:t>
            </a:r>
            <a:endParaRPr lang="en-US" dirty="0"/>
          </a:p>
        </p:txBody>
      </p:sp>
      <p:sp>
        <p:nvSpPr>
          <p:cNvPr id="17" name="Picture Placeholder 13">
            <a:extLst>
              <a:ext uri="{FF2B5EF4-FFF2-40B4-BE49-F238E27FC236}">
                <a16:creationId xmlns:a16="http://schemas.microsoft.com/office/drawing/2014/main" id="{47CA6D41-6659-4919-BF3F-FCA2AB53F4FE}"/>
              </a:ext>
            </a:extLst>
          </p:cNvPr>
          <p:cNvSpPr>
            <a:spLocks noGrp="1"/>
          </p:cNvSpPr>
          <p:nvPr>
            <p:ph type="pic" sz="quarter" idx="16"/>
          </p:nvPr>
        </p:nvSpPr>
        <p:spPr>
          <a:xfrm>
            <a:off x="6164570" y="4142232"/>
            <a:ext cx="2606040" cy="2075688"/>
          </a:xfrm>
          <a:solidFill>
            <a:schemeClr val="bg2">
              <a:lumMod val="50000"/>
              <a:lumOff val="50000"/>
            </a:schemeClr>
          </a:solidFill>
        </p:spPr>
        <p:txBody>
          <a:bodyPr/>
          <a:lstStyle/>
          <a:p>
            <a:r>
              <a:rPr lang="en-US"/>
              <a:t>Click icon to add picture</a:t>
            </a:r>
            <a:endParaRPr lang="en-US" dirty="0"/>
          </a:p>
        </p:txBody>
      </p:sp>
      <p:sp>
        <p:nvSpPr>
          <p:cNvPr id="15" name="Picture Placeholder 13">
            <a:extLst>
              <a:ext uri="{FF2B5EF4-FFF2-40B4-BE49-F238E27FC236}">
                <a16:creationId xmlns:a16="http://schemas.microsoft.com/office/drawing/2014/main" id="{20E6777B-4AD1-427E-904E-21086E731818}"/>
              </a:ext>
            </a:extLst>
          </p:cNvPr>
          <p:cNvSpPr>
            <a:spLocks noGrp="1"/>
          </p:cNvSpPr>
          <p:nvPr>
            <p:ph type="pic" sz="quarter" idx="14"/>
          </p:nvPr>
        </p:nvSpPr>
        <p:spPr>
          <a:xfrm>
            <a:off x="8913100" y="4142232"/>
            <a:ext cx="2606040" cy="2075688"/>
          </a:xfrm>
          <a:solidFill>
            <a:schemeClr val="bg2">
              <a:lumMod val="50000"/>
              <a:lumOff val="50000"/>
            </a:schemeClr>
          </a:solidFill>
        </p:spPr>
        <p:txBody>
          <a:bodyPr/>
          <a:lstStyle/>
          <a:p>
            <a:r>
              <a:rPr lang="en-US"/>
              <a:t>Click icon to add picture</a:t>
            </a:r>
            <a:endParaRPr lang="en-US" dirty="0"/>
          </a:p>
        </p:txBody>
      </p:sp>
      <p:sp>
        <p:nvSpPr>
          <p:cNvPr id="20" name="Date Placeholder 3">
            <a:extLst>
              <a:ext uri="{FF2B5EF4-FFF2-40B4-BE49-F238E27FC236}">
                <a16:creationId xmlns:a16="http://schemas.microsoft.com/office/drawing/2014/main" id="{7E0D4C96-36DA-4C90-B4F7-FD78F9F06EC4}"/>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21" name="Footer Placeholder 4">
            <a:extLst>
              <a:ext uri="{FF2B5EF4-FFF2-40B4-BE49-F238E27FC236}">
                <a16:creationId xmlns:a16="http://schemas.microsoft.com/office/drawing/2014/main" id="{DCC27624-76B0-4BB8-B6D9-C01BCCE65729}"/>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22" name="Slide Number Placeholder 5">
            <a:extLst>
              <a:ext uri="{FF2B5EF4-FFF2-40B4-BE49-F238E27FC236}">
                <a16:creationId xmlns:a16="http://schemas.microsoft.com/office/drawing/2014/main" id="{E5D71582-7D60-491E-945E-00A9A6A2E4D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1718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A283E6C1-A698-44ED-B112-2185C527C814}"/>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6" name="Title 7">
            <a:extLst>
              <a:ext uri="{FF2B5EF4-FFF2-40B4-BE49-F238E27FC236}">
                <a16:creationId xmlns:a16="http://schemas.microsoft.com/office/drawing/2014/main" id="{B8DA9715-F69D-45C0-8C20-D23271722306}"/>
              </a:ext>
            </a:extLst>
          </p:cNvPr>
          <p:cNvSpPr>
            <a:spLocks noGrp="1"/>
          </p:cNvSpPr>
          <p:nvPr>
            <p:ph type="title"/>
          </p:nvPr>
        </p:nvSpPr>
        <p:spPr>
          <a:xfrm>
            <a:off x="845164" y="1034470"/>
            <a:ext cx="10515600" cy="899783"/>
          </a:xfrm>
        </p:spPr>
        <p:txBody>
          <a:bodyPr wrap="none" anchor="ctr">
            <a:noAutofit/>
          </a:bodyPr>
          <a:lstStyle>
            <a:lvl1pPr algn="l">
              <a:spcBef>
                <a:spcPts val="0"/>
              </a:spcBef>
              <a:defRPr baseline="0"/>
            </a:lvl1pPr>
          </a:lstStyle>
          <a:p>
            <a:pPr algn="ctr"/>
            <a:r>
              <a:rPr lang="en-US"/>
              <a:t>Click to edit Master title style</a:t>
            </a:r>
            <a:endParaRPr lang="en-US" dirty="0"/>
          </a:p>
        </p:txBody>
      </p:sp>
      <p:sp>
        <p:nvSpPr>
          <p:cNvPr id="10" name="Text Placeholder 9">
            <a:extLst>
              <a:ext uri="{FF2B5EF4-FFF2-40B4-BE49-F238E27FC236}">
                <a16:creationId xmlns:a16="http://schemas.microsoft.com/office/drawing/2014/main" id="{EA11834F-2E86-44CF-9B7B-879C54D3E3DE}"/>
              </a:ext>
            </a:extLst>
          </p:cNvPr>
          <p:cNvSpPr>
            <a:spLocks noGrp="1"/>
          </p:cNvSpPr>
          <p:nvPr>
            <p:ph type="body" sz="quarter" idx="16" hasCustomPrompt="1"/>
          </p:nvPr>
        </p:nvSpPr>
        <p:spPr>
          <a:xfrm>
            <a:off x="845164" y="1900962"/>
            <a:ext cx="10112375" cy="1954213"/>
          </a:xfrm>
        </p:spPr>
        <p:txBody>
          <a:bodyPr anchor="t"/>
          <a:lstStyle>
            <a:lvl1pPr marL="0" indent="0" algn="just">
              <a:buNone/>
              <a:defRPr baseline="0"/>
            </a:lvl1pPr>
            <a:lvl2pPr marL="274320" indent="0" algn="ctr">
              <a:buFont typeface="Arial" panose="020B0604020202020204" pitchFamily="34" charset="0"/>
              <a:buNone/>
              <a:defRPr/>
            </a:lvl2pPr>
            <a:lvl3pPr marL="228600" indent="0" algn="ctr">
              <a:buNone/>
              <a:defRPr/>
            </a:lvl3pPr>
            <a:lvl4pPr marL="640080" indent="0" algn="ctr">
              <a:buFont typeface="Arial" panose="020B0604020202020204" pitchFamily="34" charset="0"/>
              <a:buNone/>
              <a:defRPr/>
            </a:lvl4pPr>
            <a:lvl5pPr marL="685800" indent="0" algn="ctr">
              <a:buNone/>
              <a:defRPr/>
            </a:lvl5pPr>
          </a:lstStyle>
          <a:p>
            <a:pPr lvl="0"/>
            <a:r>
              <a:rPr lang="en-US" dirty="0"/>
              <a:t>Click to add text</a:t>
            </a:r>
          </a:p>
        </p:txBody>
      </p:sp>
      <p:sp>
        <p:nvSpPr>
          <p:cNvPr id="13" name="Picture Placeholder 12">
            <a:extLst>
              <a:ext uri="{FF2B5EF4-FFF2-40B4-BE49-F238E27FC236}">
                <a16:creationId xmlns:a16="http://schemas.microsoft.com/office/drawing/2014/main" id="{06B13C98-6A68-488A-A861-3651BEFFDB91}"/>
              </a:ext>
            </a:extLst>
          </p:cNvPr>
          <p:cNvSpPr>
            <a:spLocks noGrp="1"/>
          </p:cNvSpPr>
          <p:nvPr>
            <p:ph type="pic" sz="quarter" idx="13"/>
          </p:nvPr>
        </p:nvSpPr>
        <p:spPr>
          <a:xfrm>
            <a:off x="0" y="4160520"/>
            <a:ext cx="4067175" cy="2697480"/>
          </a:xfrm>
          <a:solidFill>
            <a:schemeClr val="bg2">
              <a:lumMod val="50000"/>
              <a:lumOff val="50000"/>
            </a:schemeClr>
          </a:solidFill>
        </p:spPr>
        <p:txBody>
          <a:bodyPr/>
          <a:lstStyle/>
          <a:p>
            <a:r>
              <a:rPr lang="en-US"/>
              <a:t>Click icon to add picture</a:t>
            </a:r>
            <a:endParaRPr lang="en-US" dirty="0"/>
          </a:p>
        </p:txBody>
      </p:sp>
      <p:sp>
        <p:nvSpPr>
          <p:cNvPr id="18" name="Date Placeholder 3">
            <a:extLst>
              <a:ext uri="{FF2B5EF4-FFF2-40B4-BE49-F238E27FC236}">
                <a16:creationId xmlns:a16="http://schemas.microsoft.com/office/drawing/2014/main" id="{2938ABF9-B914-4702-BD3C-440D785C4B8E}"/>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4" name="Picture Placeholder 12">
            <a:extLst>
              <a:ext uri="{FF2B5EF4-FFF2-40B4-BE49-F238E27FC236}">
                <a16:creationId xmlns:a16="http://schemas.microsoft.com/office/drawing/2014/main" id="{A8DDEC8E-7A5B-45B1-87C2-928F65F6DC8B}"/>
              </a:ext>
            </a:extLst>
          </p:cNvPr>
          <p:cNvSpPr>
            <a:spLocks noGrp="1"/>
          </p:cNvSpPr>
          <p:nvPr>
            <p:ph type="pic" sz="quarter" idx="14"/>
          </p:nvPr>
        </p:nvSpPr>
        <p:spPr>
          <a:xfrm>
            <a:off x="4059936" y="4160520"/>
            <a:ext cx="4133088" cy="2697480"/>
          </a:xfrm>
          <a:solidFill>
            <a:schemeClr val="bg2">
              <a:lumMod val="50000"/>
              <a:lumOff val="50000"/>
            </a:schemeClr>
          </a:solidFill>
        </p:spPr>
        <p:txBody>
          <a:bodyPr/>
          <a:lstStyle/>
          <a:p>
            <a:r>
              <a:rPr lang="en-US"/>
              <a:t>Click icon to add picture</a:t>
            </a:r>
            <a:endParaRPr lang="en-US" dirty="0"/>
          </a:p>
        </p:txBody>
      </p:sp>
      <p:sp>
        <p:nvSpPr>
          <p:cNvPr id="19" name="Footer Placeholder 4">
            <a:extLst>
              <a:ext uri="{FF2B5EF4-FFF2-40B4-BE49-F238E27FC236}">
                <a16:creationId xmlns:a16="http://schemas.microsoft.com/office/drawing/2014/main" id="{3D694128-BF72-4548-B72F-CAFBFD2346E1}"/>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5" name="Picture Placeholder 12">
            <a:extLst>
              <a:ext uri="{FF2B5EF4-FFF2-40B4-BE49-F238E27FC236}">
                <a16:creationId xmlns:a16="http://schemas.microsoft.com/office/drawing/2014/main" id="{5E558F1D-66DC-426F-B815-D10EB6BC4E0B}"/>
              </a:ext>
            </a:extLst>
          </p:cNvPr>
          <p:cNvSpPr>
            <a:spLocks noGrp="1"/>
          </p:cNvSpPr>
          <p:nvPr>
            <p:ph type="pic" sz="quarter" idx="15"/>
          </p:nvPr>
        </p:nvSpPr>
        <p:spPr>
          <a:xfrm>
            <a:off x="8193024" y="4160520"/>
            <a:ext cx="4005072" cy="2697480"/>
          </a:xfrm>
          <a:solidFill>
            <a:schemeClr val="bg2">
              <a:lumMod val="50000"/>
              <a:lumOff val="50000"/>
            </a:schemeClr>
          </a:solidFill>
        </p:spPr>
        <p:txBody>
          <a:body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3EC1452B-8D51-4F49-9A26-8D49BCE7AABB}"/>
              </a:ext>
              <a:ext uri="{C183D7F6-B498-43B3-948B-1728B52AA6E4}">
                <adec:decorative xmlns:adec="http://schemas.microsoft.com/office/drawing/2017/decorative" val="1"/>
              </a:ext>
            </a:extLst>
          </p:cNvPr>
          <p:cNvCxnSpPr>
            <a:cxnSpLocks/>
          </p:cNvCxnSpPr>
          <p:nvPr userDrawn="1"/>
        </p:nvCxnSpPr>
        <p:spPr>
          <a:xfrm>
            <a:off x="3950899" y="1555564"/>
            <a:ext cx="4290204" cy="0"/>
          </a:xfrm>
          <a:prstGeom prst="line">
            <a:avLst/>
          </a:prstGeom>
          <a:ln w="19050">
            <a:solidFill>
              <a:schemeClr val="accent1">
                <a:alpha val="75000"/>
              </a:schemeClr>
            </a:solidFill>
          </a:ln>
        </p:spPr>
        <p:style>
          <a:lnRef idx="1">
            <a:schemeClr val="accent1"/>
          </a:lnRef>
          <a:fillRef idx="0">
            <a:schemeClr val="accent1"/>
          </a:fillRef>
          <a:effectRef idx="0">
            <a:schemeClr val="accent1"/>
          </a:effectRef>
          <a:fontRef idx="minor">
            <a:schemeClr val="tx1"/>
          </a:fontRef>
        </p:style>
      </p:cxnSp>
      <p:sp>
        <p:nvSpPr>
          <p:cNvPr id="20" name="Slide Number Placeholder 5">
            <a:extLst>
              <a:ext uri="{FF2B5EF4-FFF2-40B4-BE49-F238E27FC236}">
                <a16:creationId xmlns:a16="http://schemas.microsoft.com/office/drawing/2014/main" id="{68719BE9-7631-4214-B581-04437DDA5C17}"/>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473976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6AF1EB8-173E-4BDF-9FB9-340DC5FC2686}"/>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id="{B44A6C40-5A2B-4859-A8AE-52464ACB654F}"/>
              </a:ext>
            </a:extLst>
          </p:cNvPr>
          <p:cNvSpPr>
            <a:spLocks noGrp="1"/>
          </p:cNvSpPr>
          <p:nvPr>
            <p:ph type="ctrTitle"/>
          </p:nvPr>
        </p:nvSpPr>
        <p:spPr>
          <a:xfrm>
            <a:off x="647700" y="5059252"/>
            <a:ext cx="6874327" cy="1209275"/>
          </a:xfrm>
        </p:spPr>
        <p:txBody>
          <a:bodyPr anchor="ctr">
            <a:normAutofit/>
          </a:bodyPr>
          <a:lstStyle>
            <a:lvl1pPr algn="l">
              <a:defRPr/>
            </a:lvl1pPr>
          </a:lstStyle>
          <a:p>
            <a:pPr algn="r"/>
            <a:r>
              <a:rPr lang="en-US" sz="4000"/>
              <a:t>Click to edit Master title style</a:t>
            </a:r>
            <a:endParaRPr lang="en-US" sz="4000" dirty="0"/>
          </a:p>
        </p:txBody>
      </p:sp>
      <p:sp>
        <p:nvSpPr>
          <p:cNvPr id="17" name="Subtitle 2">
            <a:extLst>
              <a:ext uri="{FF2B5EF4-FFF2-40B4-BE49-F238E27FC236}">
                <a16:creationId xmlns:a16="http://schemas.microsoft.com/office/drawing/2014/main" id="{4839C935-8C88-4E41-9CDE-772FDA3DD94F}"/>
              </a:ext>
            </a:extLst>
          </p:cNvPr>
          <p:cNvSpPr>
            <a:spLocks noGrp="1"/>
          </p:cNvSpPr>
          <p:nvPr>
            <p:ph type="subTitle" idx="1"/>
          </p:nvPr>
        </p:nvSpPr>
        <p:spPr>
          <a:xfrm>
            <a:off x="8098970" y="5056632"/>
            <a:ext cx="3392445" cy="1207008"/>
          </a:xfrm>
        </p:spPr>
        <p:txBody>
          <a:bodyPr anchor="ctr">
            <a:normAutofit/>
          </a:bodyPr>
          <a:lstStyle>
            <a:lvl1pPr marL="0" indent="0">
              <a:buNone/>
              <a:defRPr/>
            </a:lvl1pPr>
          </a:lstStyle>
          <a:p>
            <a:pPr algn="l"/>
            <a:r>
              <a:rPr lang="en-US" sz="1600"/>
              <a:t>Click to edit Master subtitle style</a:t>
            </a:r>
            <a:endParaRPr lang="en-US" sz="1600" dirty="0"/>
          </a:p>
        </p:txBody>
      </p:sp>
      <p:cxnSp>
        <p:nvCxnSpPr>
          <p:cNvPr id="19" name="Straight Connector 18">
            <a:extLst>
              <a:ext uri="{FF2B5EF4-FFF2-40B4-BE49-F238E27FC236}">
                <a16:creationId xmlns:a16="http://schemas.microsoft.com/office/drawing/2014/main" id="{30C6FCBF-78C9-4160-8C8D-C0846C6D2B40}"/>
              </a:ext>
              <a:ext uri="{C183D7F6-B498-43B3-948B-1728B52AA6E4}">
                <adec:decorative xmlns:adec="http://schemas.microsoft.com/office/drawing/2017/decorative" val="1"/>
              </a:ext>
            </a:extLst>
          </p:cNvPr>
          <p:cNvCxnSpPr>
            <a:cxnSpLocks/>
          </p:cNvCxnSpPr>
          <p:nvPr userDrawn="1"/>
        </p:nvCxnSpPr>
        <p:spPr>
          <a:xfrm>
            <a:off x="7810499" y="5187442"/>
            <a:ext cx="0" cy="875607"/>
          </a:xfrm>
          <a:prstGeom prst="line">
            <a:avLst/>
          </a:prstGeom>
          <a:ln w="15875">
            <a:solidFill>
              <a:schemeClr val="accent1">
                <a:lumMod val="75000"/>
                <a:alpha val="82000"/>
              </a:schemeClr>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6950CA0E-635B-46DC-8900-0DD2B472AF19}"/>
              </a:ext>
            </a:extLst>
          </p:cNvPr>
          <p:cNvSpPr>
            <a:spLocks noGrp="1"/>
          </p:cNvSpPr>
          <p:nvPr>
            <p:ph type="pic" sz="quarter" idx="13"/>
          </p:nvPr>
        </p:nvSpPr>
        <p:spPr>
          <a:xfrm>
            <a:off x="1524" y="0"/>
            <a:ext cx="12188952" cy="4562856"/>
          </a:xfrm>
          <a:solidFill>
            <a:schemeClr val="bg2">
              <a:lumMod val="50000"/>
              <a:lumOff val="50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1145731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Char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0846B-7B57-4F95-B17F-B9DEE339408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B08814-722A-4F2C-8807-C09FEEC251E7}"/>
              </a:ext>
            </a:extLst>
          </p:cNvPr>
          <p:cNvSpPr>
            <a:spLocks noGrp="1"/>
          </p:cNvSpPr>
          <p:nvPr>
            <p:ph idx="1"/>
          </p:nvPr>
        </p:nvSpPr>
        <p:spPr>
          <a:xfrm>
            <a:off x="838200" y="1811756"/>
            <a:ext cx="10515600" cy="4190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4D67EBB-2EBC-4D85-9751-BE5E66FE0782}"/>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2" name="Date Placeholder 3">
            <a:extLst>
              <a:ext uri="{FF2B5EF4-FFF2-40B4-BE49-F238E27FC236}">
                <a16:creationId xmlns:a16="http://schemas.microsoft.com/office/drawing/2014/main" id="{F31BABDF-AA85-4A10-A98B-507CF2428AD6}"/>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3" name="Footer Placeholder 4">
            <a:extLst>
              <a:ext uri="{FF2B5EF4-FFF2-40B4-BE49-F238E27FC236}">
                <a16:creationId xmlns:a16="http://schemas.microsoft.com/office/drawing/2014/main" id="{58717800-ADD4-4E93-B0D0-271E7848D565}"/>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4" name="Slide Number Placeholder 5">
            <a:extLst>
              <a:ext uri="{FF2B5EF4-FFF2-40B4-BE49-F238E27FC236}">
                <a16:creationId xmlns:a16="http://schemas.microsoft.com/office/drawing/2014/main" id="{70AC3ECC-84E8-497F-BC52-5189149B0392}"/>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395397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abl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0846B-7B57-4F95-B17F-B9DEE339408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B08814-722A-4F2C-8807-C09FEEC251E7}"/>
              </a:ext>
            </a:extLst>
          </p:cNvPr>
          <p:cNvSpPr>
            <a:spLocks noGrp="1"/>
          </p:cNvSpPr>
          <p:nvPr>
            <p:ph idx="1"/>
          </p:nvPr>
        </p:nvSpPr>
        <p:spPr>
          <a:xfrm>
            <a:off x="838200" y="2438403"/>
            <a:ext cx="10515600" cy="35452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4D67EBB-2EBC-4D85-9751-BE5E66FE0782}"/>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3">
            <a:extLst>
              <a:ext uri="{FF2B5EF4-FFF2-40B4-BE49-F238E27FC236}">
                <a16:creationId xmlns:a16="http://schemas.microsoft.com/office/drawing/2014/main" id="{C1976FF6-0FAE-4806-A07E-BE4D7411681F}"/>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0" name="Footer Placeholder 4">
            <a:extLst>
              <a:ext uri="{FF2B5EF4-FFF2-40B4-BE49-F238E27FC236}">
                <a16:creationId xmlns:a16="http://schemas.microsoft.com/office/drawing/2014/main" id="{842FFD90-937D-4551-9F0C-7A5B0C78E51F}"/>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1" name="Slide Number Placeholder 5">
            <a:extLst>
              <a:ext uri="{FF2B5EF4-FFF2-40B4-BE49-F238E27FC236}">
                <a16:creationId xmlns:a16="http://schemas.microsoft.com/office/drawing/2014/main" id="{BED25ED3-40D6-4D4C-BEF6-506E3E31B2AA}"/>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378619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A8FC83D-BE6C-46F7-A2C9-654DF8EBE0D6}"/>
              </a:ext>
            </a:extLst>
          </p:cNvPr>
          <p:cNvSpPr>
            <a:spLocks noGrp="1"/>
          </p:cNvSpPr>
          <p:nvPr>
            <p:ph type="ctrTitle"/>
          </p:nvPr>
        </p:nvSpPr>
        <p:spPr>
          <a:xfrm>
            <a:off x="653733" y="1679441"/>
            <a:ext cx="10890565" cy="589966"/>
          </a:xfrm>
        </p:spPr>
        <p:txBody>
          <a:bodyPr>
            <a:normAutofit fontScale="90000"/>
          </a:bodyPr>
          <a:lstStyle>
            <a:lvl1pPr algn="ctr">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8CC3F9D0-953E-45A7-BFD7-C86C68B23298}"/>
              </a:ext>
            </a:extLst>
          </p:cNvPr>
          <p:cNvSpPr>
            <a:spLocks noGrp="1"/>
          </p:cNvSpPr>
          <p:nvPr>
            <p:ph type="subTitle" idx="1"/>
          </p:nvPr>
        </p:nvSpPr>
        <p:spPr>
          <a:xfrm>
            <a:off x="2163726" y="2273661"/>
            <a:ext cx="7910623" cy="447630"/>
          </a:xfrm>
        </p:spPr>
        <p:txBody>
          <a:bodyPr>
            <a:normAutofit/>
          </a:bodyPr>
          <a:lstStyle>
            <a:lvl1pPr marL="0" indent="0" algn="ctr">
              <a:buNone/>
              <a:defRPr/>
            </a:lvl1pPr>
          </a:lstStyle>
          <a:p>
            <a:r>
              <a:rPr lang="en-US" sz="1600"/>
              <a:t>Click to edit Master subtitle style</a:t>
            </a:r>
            <a:endParaRPr lang="en-US" sz="1600" dirty="0"/>
          </a:p>
        </p:txBody>
      </p:sp>
      <p:sp>
        <p:nvSpPr>
          <p:cNvPr id="7" name="Freeform: Shape 6">
            <a:extLst>
              <a:ext uri="{FF2B5EF4-FFF2-40B4-BE49-F238E27FC236}">
                <a16:creationId xmlns:a16="http://schemas.microsoft.com/office/drawing/2014/main" id="{D736BCE2-FC35-4992-A912-AF5A5C4ECE46}"/>
              </a:ext>
              <a:ext uri="{C183D7F6-B498-43B3-948B-1728B52AA6E4}">
                <adec:decorative xmlns:adec="http://schemas.microsoft.com/office/drawing/2017/decorative" val="1"/>
              </a:ext>
            </a:extLst>
          </p:cNvPr>
          <p:cNvSpPr/>
          <p:nvPr userDrawn="1"/>
        </p:nvSpPr>
        <p:spPr>
          <a:xfrm flipH="1">
            <a:off x="5507004" y="632198"/>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p:nvSpPr>
          <p:cNvPr id="11" name="Picture Placeholder 10">
            <a:extLst>
              <a:ext uri="{FF2B5EF4-FFF2-40B4-BE49-F238E27FC236}">
                <a16:creationId xmlns:a16="http://schemas.microsoft.com/office/drawing/2014/main" id="{84AA409B-17E7-4D49-8F3B-D390302E2418}"/>
              </a:ext>
            </a:extLst>
          </p:cNvPr>
          <p:cNvSpPr>
            <a:spLocks noGrp="1"/>
          </p:cNvSpPr>
          <p:nvPr>
            <p:ph type="pic" sz="quarter" idx="13"/>
          </p:nvPr>
        </p:nvSpPr>
        <p:spPr>
          <a:xfrm>
            <a:off x="658368" y="3063240"/>
            <a:ext cx="5321808" cy="3154680"/>
          </a:xfrm>
          <a:solidFill>
            <a:schemeClr val="bg2">
              <a:lumMod val="50000"/>
              <a:lumOff val="50000"/>
            </a:schemeClr>
          </a:solidFill>
        </p:spPr>
        <p:txBody>
          <a:bodyPr/>
          <a:lstStyle/>
          <a:p>
            <a:r>
              <a:rPr lang="en-US"/>
              <a:t>Click icon to add picture</a:t>
            </a:r>
            <a:endParaRPr lang="en-US" dirty="0"/>
          </a:p>
        </p:txBody>
      </p:sp>
      <p:sp>
        <p:nvSpPr>
          <p:cNvPr id="13" name="Picture Placeholder 10">
            <a:extLst>
              <a:ext uri="{FF2B5EF4-FFF2-40B4-BE49-F238E27FC236}">
                <a16:creationId xmlns:a16="http://schemas.microsoft.com/office/drawing/2014/main" id="{C4FB1A9C-83D8-426D-B62B-A5F7457A9695}"/>
              </a:ext>
            </a:extLst>
          </p:cNvPr>
          <p:cNvSpPr>
            <a:spLocks noGrp="1"/>
          </p:cNvSpPr>
          <p:nvPr>
            <p:ph type="pic" sz="quarter" idx="14"/>
          </p:nvPr>
        </p:nvSpPr>
        <p:spPr>
          <a:xfrm>
            <a:off x="6217920" y="3063240"/>
            <a:ext cx="5321808" cy="3154680"/>
          </a:xfrm>
          <a:solidFill>
            <a:schemeClr val="bg2">
              <a:lumMod val="50000"/>
              <a:lumOff val="50000"/>
            </a:schemeClr>
          </a:solidFill>
        </p:spPr>
        <p:txBody>
          <a:bodyPr/>
          <a:lstStyle/>
          <a:p>
            <a:r>
              <a:rPr lang="en-US"/>
              <a:t>Click icon to add picture</a:t>
            </a:r>
            <a:endParaRPr lang="en-US" dirty="0"/>
          </a:p>
        </p:txBody>
      </p:sp>
      <p:sp>
        <p:nvSpPr>
          <p:cNvPr id="10" name="Date Placeholder 3">
            <a:extLst>
              <a:ext uri="{FF2B5EF4-FFF2-40B4-BE49-F238E27FC236}">
                <a16:creationId xmlns:a16="http://schemas.microsoft.com/office/drawing/2014/main" id="{94DD44DD-0676-4A2C-9EC4-8E209307EB05}"/>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2" name="Footer Placeholder 4">
            <a:extLst>
              <a:ext uri="{FF2B5EF4-FFF2-40B4-BE49-F238E27FC236}">
                <a16:creationId xmlns:a16="http://schemas.microsoft.com/office/drawing/2014/main" id="{969BC53C-DA37-4270-B44D-B7A92152AAD0}"/>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4" name="Slide Number Placeholder 5">
            <a:extLst>
              <a:ext uri="{FF2B5EF4-FFF2-40B4-BE49-F238E27FC236}">
                <a16:creationId xmlns:a16="http://schemas.microsoft.com/office/drawing/2014/main" id="{9AFE14D8-0C2B-4AA6-AE7E-75C2C63C245A}"/>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54679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0846B-7B57-4F95-B17F-B9DEE339408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B08814-722A-4F2C-8807-C09FEEC251E7}"/>
              </a:ext>
            </a:extLst>
          </p:cNvPr>
          <p:cNvSpPr>
            <a:spLocks noGrp="1"/>
          </p:cNvSpPr>
          <p:nvPr>
            <p:ph idx="1"/>
          </p:nvPr>
        </p:nvSpPr>
        <p:spPr>
          <a:xfrm>
            <a:off x="838200" y="1479255"/>
            <a:ext cx="10515600" cy="4190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4D67EBB-2EBC-4D85-9751-BE5E66FE0782}"/>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3">
            <a:extLst>
              <a:ext uri="{FF2B5EF4-FFF2-40B4-BE49-F238E27FC236}">
                <a16:creationId xmlns:a16="http://schemas.microsoft.com/office/drawing/2014/main" id="{F9828424-127F-4F45-AF20-1DAA152557D3}"/>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0" name="Footer Placeholder 4">
            <a:extLst>
              <a:ext uri="{FF2B5EF4-FFF2-40B4-BE49-F238E27FC236}">
                <a16:creationId xmlns:a16="http://schemas.microsoft.com/office/drawing/2014/main" id="{F5D83CCE-F7E1-4106-84E1-6C261DDBB19F}"/>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1" name="Slide Number Placeholder 5">
            <a:extLst>
              <a:ext uri="{FF2B5EF4-FFF2-40B4-BE49-F238E27FC236}">
                <a16:creationId xmlns:a16="http://schemas.microsoft.com/office/drawing/2014/main" id="{28126735-73E8-4B98-81A3-AAE94B69F65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432294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C1A14-BCE3-4322-A314-ABFB09FBB4B2}"/>
              </a:ext>
            </a:extLst>
          </p:cNvPr>
          <p:cNvSpPr>
            <a:spLocks noGrp="1"/>
          </p:cNvSpPr>
          <p:nvPr>
            <p:ph type="title"/>
          </p:nvPr>
        </p:nvSpPr>
        <p:spPr>
          <a:xfrm>
            <a:off x="838200" y="716213"/>
            <a:ext cx="10515600" cy="2212258"/>
          </a:xfrm>
        </p:spPr>
        <p:txBody>
          <a:bodyPr anchor="t"/>
          <a:lstStyle/>
          <a:p>
            <a:r>
              <a:rPr lang="en-US"/>
              <a:t>Click to edit Master title style</a:t>
            </a:r>
            <a:endParaRPr lang="en-US" dirty="0"/>
          </a:p>
        </p:txBody>
      </p:sp>
      <p:sp>
        <p:nvSpPr>
          <p:cNvPr id="6" name="Date Placeholder 3">
            <a:extLst>
              <a:ext uri="{FF2B5EF4-FFF2-40B4-BE49-F238E27FC236}">
                <a16:creationId xmlns:a16="http://schemas.microsoft.com/office/drawing/2014/main" id="{3DAC2D8E-199B-430A-BB5F-3EB5B76D6F79}"/>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7" name="Footer Placeholder 4">
            <a:extLst>
              <a:ext uri="{FF2B5EF4-FFF2-40B4-BE49-F238E27FC236}">
                <a16:creationId xmlns:a16="http://schemas.microsoft.com/office/drawing/2014/main" id="{DCAAF529-3AC9-470F-8794-0C49670804A4}"/>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8" name="Slide Number Placeholder 5">
            <a:extLst>
              <a:ext uri="{FF2B5EF4-FFF2-40B4-BE49-F238E27FC236}">
                <a16:creationId xmlns:a16="http://schemas.microsoft.com/office/drawing/2014/main" id="{B3327F51-D49D-4DCE-9CDC-3B94731A49A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391290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FB555E-8FF5-457E-B328-53ABDB595951}"/>
              </a:ext>
            </a:extLst>
          </p:cNvPr>
          <p:cNvSpPr>
            <a:spLocks noGrp="1"/>
          </p:cNvSpPr>
          <p:nvPr>
            <p:ph type="title"/>
          </p:nvPr>
        </p:nvSpPr>
        <p:spPr>
          <a:xfrm>
            <a:off x="838200" y="662427"/>
            <a:ext cx="10515600" cy="8197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A64ED7-3275-4F98-88B1-4F0832514730}"/>
              </a:ext>
            </a:extLst>
          </p:cNvPr>
          <p:cNvSpPr>
            <a:spLocks noGrp="1"/>
          </p:cNvSpPr>
          <p:nvPr>
            <p:ph type="body" idx="1"/>
          </p:nvPr>
        </p:nvSpPr>
        <p:spPr>
          <a:xfrm>
            <a:off x="838200" y="1661459"/>
            <a:ext cx="10515600" cy="43406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EF0BCFA-771C-4297-8ACE-974191C70545}"/>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5" name="Footer Placeholder 4">
            <a:extLst>
              <a:ext uri="{FF2B5EF4-FFF2-40B4-BE49-F238E27FC236}">
                <a16:creationId xmlns:a16="http://schemas.microsoft.com/office/drawing/2014/main" id="{87E317DE-CC16-4596-92A2-460BC081EA70}"/>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6" name="Slide Number Placeholder 5">
            <a:extLst>
              <a:ext uri="{FF2B5EF4-FFF2-40B4-BE49-F238E27FC236}">
                <a16:creationId xmlns:a16="http://schemas.microsoft.com/office/drawing/2014/main" id="{A786E724-AEC3-4D96-A62C-C286B703F15B}"/>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624592867"/>
      </p:ext>
    </p:extLst>
  </p:cSld>
  <p:clrMap bg1="dk1" tx1="lt1" bg2="dk2" tx2="lt2" accent1="accent1" accent2="accent2" accent3="accent3" accent4="accent4" accent5="accent5" accent6="accent6" hlink="hlink" folHlink="folHlink"/>
  <p:sldLayoutIdLst>
    <p:sldLayoutId id="2147483665" r:id="rId1"/>
    <p:sldLayoutId id="2147483664" r:id="rId2"/>
    <p:sldLayoutId id="2147483663" r:id="rId3"/>
    <p:sldLayoutId id="2147483661" r:id="rId4"/>
    <p:sldLayoutId id="2147483650" r:id="rId5"/>
    <p:sldLayoutId id="2147483671" r:id="rId6"/>
    <p:sldLayoutId id="2147483670" r:id="rId7"/>
    <p:sldLayoutId id="2147483672" r:id="rId8"/>
    <p:sldLayoutId id="2147483654" r:id="rId9"/>
    <p:sldLayoutId id="2147483653" r:id="rId10"/>
    <p:sldLayoutId id="2147483667" r:id="rId11"/>
    <p:sldLayoutId id="2147483668" r:id="rId12"/>
    <p:sldLayoutId id="2147483669" r:id="rId13"/>
    <p:sldLayoutId id="2147483649" r:id="rId14"/>
    <p:sldLayoutId id="2147483651" r:id="rId15"/>
    <p:sldLayoutId id="2147483652" r:id="rId16"/>
    <p:sldLayoutId id="2147483655" r:id="rId17"/>
    <p:sldLayoutId id="2147483656" r:id="rId18"/>
    <p:sldLayoutId id="2147483657" r:id="rId19"/>
  </p:sldLayoutIdLst>
  <p:hf hdr="0"/>
  <p:txStyles>
    <p:titleStyle>
      <a:lvl1pPr algn="l" defTabSz="914400" rtl="0" eaLnBrk="1" latinLnBrk="0" hangingPunct="1">
        <a:lnSpc>
          <a:spcPct val="100000"/>
        </a:lnSpc>
        <a:spcBef>
          <a:spcPct val="0"/>
        </a:spcBef>
        <a:buNone/>
        <a:defRPr sz="4000" kern="1200">
          <a:solidFill>
            <a:schemeClr val="tx2">
              <a:alpha val="75000"/>
            </a:schemeClr>
          </a:solidFill>
          <a:latin typeface="+mj-lt"/>
          <a:ea typeface="+mj-ea"/>
          <a:cs typeface="+mj-cs"/>
        </a:defRPr>
      </a:lvl1pPr>
    </p:titleStyle>
    <p:bodyStyle>
      <a:lvl1pPr marL="228600" indent="-228600" algn="l" defTabSz="914400" rtl="0" eaLnBrk="1" latinLnBrk="0" hangingPunct="1">
        <a:lnSpc>
          <a:spcPct val="120000"/>
        </a:lnSpc>
        <a:spcBef>
          <a:spcPts val="1000"/>
        </a:spcBef>
        <a:buSzPct val="80000"/>
        <a:buFont typeface="Arial" panose="020B0604020202020204" pitchFamily="34" charset="0"/>
        <a:buChar char="•"/>
        <a:defRPr sz="2400" kern="1200" spc="100" baseline="0">
          <a:solidFill>
            <a:schemeClr val="tx2">
              <a:alpha val="85000"/>
            </a:schemeClr>
          </a:solidFill>
          <a:latin typeface="+mn-lt"/>
          <a:ea typeface="+mn-ea"/>
          <a:cs typeface="+mn-cs"/>
        </a:defRPr>
      </a:lvl1pPr>
      <a:lvl2pPr marL="274320" indent="0" algn="l" defTabSz="914400" rtl="0" eaLnBrk="1" latinLnBrk="0" hangingPunct="1">
        <a:lnSpc>
          <a:spcPct val="120000"/>
        </a:lnSpc>
        <a:spcBef>
          <a:spcPts val="500"/>
        </a:spcBef>
        <a:buFontTx/>
        <a:buNone/>
        <a:defRPr sz="1800" b="1" kern="1200" spc="100" baseline="0">
          <a:solidFill>
            <a:schemeClr val="tx2">
              <a:alpha val="85000"/>
            </a:schemeClr>
          </a:solidFill>
          <a:latin typeface="+mn-lt"/>
          <a:ea typeface="+mn-ea"/>
          <a:cs typeface="+mn-cs"/>
        </a:defRPr>
      </a:lvl2pPr>
      <a:lvl3pPr marL="571500" indent="-342900" algn="l" defTabSz="914400" rtl="0" eaLnBrk="1" latinLnBrk="0" hangingPunct="1">
        <a:lnSpc>
          <a:spcPct val="120000"/>
        </a:lnSpc>
        <a:spcBef>
          <a:spcPts val="500"/>
        </a:spcBef>
        <a:buFont typeface="Arial" panose="020B0604020202020204" pitchFamily="34" charset="0"/>
        <a:buChar char="•"/>
        <a:defRPr sz="1800" kern="1200" spc="100" baseline="0">
          <a:solidFill>
            <a:schemeClr val="tx2">
              <a:alpha val="85000"/>
            </a:schemeClr>
          </a:solidFill>
          <a:latin typeface="+mn-lt"/>
          <a:ea typeface="+mn-ea"/>
          <a:cs typeface="+mn-cs"/>
        </a:defRPr>
      </a:lvl3pPr>
      <a:lvl4pPr marL="640080" indent="0" algn="l" defTabSz="914400" rtl="0" eaLnBrk="1" latinLnBrk="0" hangingPunct="1">
        <a:lnSpc>
          <a:spcPct val="120000"/>
        </a:lnSpc>
        <a:spcBef>
          <a:spcPts val="500"/>
        </a:spcBef>
        <a:buFont typeface="Arial" panose="020B0604020202020204" pitchFamily="34" charset="0"/>
        <a:buNone/>
        <a:defRPr sz="1600" i="1" kern="1200" spc="100" baseline="0">
          <a:solidFill>
            <a:schemeClr val="tx2">
              <a:alpha val="85000"/>
            </a:schemeClr>
          </a:solidFill>
          <a:latin typeface="+mn-lt"/>
          <a:ea typeface="+mn-ea"/>
          <a:cs typeface="+mn-cs"/>
        </a:defRPr>
      </a:lvl4pPr>
      <a:lvl5pPr marL="914400" indent="-228600" algn="l" defTabSz="914400" rtl="0" eaLnBrk="1" latinLnBrk="0" hangingPunct="1">
        <a:lnSpc>
          <a:spcPct val="120000"/>
        </a:lnSpc>
        <a:spcBef>
          <a:spcPts val="500"/>
        </a:spcBef>
        <a:buSzPct val="80000"/>
        <a:buFont typeface="Arial" panose="020B0604020202020204" pitchFamily="34" charset="0"/>
        <a:buChar char="•"/>
        <a:defRPr sz="1600" kern="1200" spc="100" baseline="0">
          <a:solidFill>
            <a:schemeClr val="tx2">
              <a:alpha val="8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552">
          <p15:clr>
            <a:srgbClr val="F26B43"/>
          </p15:clr>
        </p15:guide>
        <p15:guide id="3" pos="528">
          <p15:clr>
            <a:srgbClr val="F26B43"/>
          </p15:clr>
        </p15:guide>
        <p15:guide id="4" orient="horz" pos="3912">
          <p15:clr>
            <a:srgbClr val="F26B43"/>
          </p15:clr>
        </p15:guide>
        <p15:guide id="5" orient="horz" pos="408">
          <p15:clr>
            <a:srgbClr val="F26B43"/>
          </p15:clr>
        </p15:guide>
        <p15:guide id="6" pos="7152">
          <p15:clr>
            <a:srgbClr val="F26B43"/>
          </p15:clr>
        </p15:guide>
        <p15:guide id="7" pos="2880">
          <p15:clr>
            <a:srgbClr val="F26B43"/>
          </p15:clr>
        </p15:guide>
        <p15:guide id="8" pos="4248">
          <p15:clr>
            <a:srgbClr val="F26B43"/>
          </p15:clr>
        </p15:guide>
        <p15:guide id="9" orient="horz" pos="600">
          <p15:clr>
            <a:srgbClr val="F26B43"/>
          </p15:clr>
        </p15:guide>
        <p15:guide id="10" orient="horz" pos="3792">
          <p15:clr>
            <a:srgbClr val="F26B43"/>
          </p15:clr>
        </p15:guide>
        <p15:guide id="11" pos="7272">
          <p15:clr>
            <a:srgbClr val="F26B43"/>
          </p15:clr>
        </p15:guide>
        <p15:guide id="12" pos="408">
          <p15:clr>
            <a:srgbClr val="F26B43"/>
          </p15:clr>
        </p15:guide>
        <p15:guide id="13" pos="4920">
          <p15:clr>
            <a:srgbClr val="F26B43"/>
          </p15:clr>
        </p15:guide>
        <p15:guide id="14" pos="22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5A3385-7A97-4B91-90E4-313A5F6486BE}"/>
              </a:ext>
            </a:extLst>
          </p:cNvPr>
          <p:cNvSpPr>
            <a:spLocks noGrp="1"/>
          </p:cNvSpPr>
          <p:nvPr>
            <p:ph type="ctrTitle"/>
          </p:nvPr>
        </p:nvSpPr>
        <p:spPr>
          <a:xfrm>
            <a:off x="684361" y="428903"/>
            <a:ext cx="3071005" cy="3051391"/>
          </a:xfrm>
        </p:spPr>
        <p:txBody>
          <a:bodyPr vert="horz" lIns="91440" tIns="45720" rIns="91440" bIns="45720" rtlCol="0" anchor="b" anchorCtr="0">
            <a:normAutofit fontScale="90000"/>
          </a:bodyPr>
          <a:lstStyle/>
          <a:p>
            <a:r>
              <a:rPr lang="en-US" sz="4400" dirty="0">
                <a:solidFill>
                  <a:schemeClr val="tx1"/>
                </a:solidFill>
              </a:rPr>
              <a:t>Forest Cover Type  Prediction with Machine Learning </a:t>
            </a:r>
          </a:p>
        </p:txBody>
      </p:sp>
      <p:sp>
        <p:nvSpPr>
          <p:cNvPr id="5" name="Subtitle 4">
            <a:extLst>
              <a:ext uri="{FF2B5EF4-FFF2-40B4-BE49-F238E27FC236}">
                <a16:creationId xmlns:a16="http://schemas.microsoft.com/office/drawing/2014/main" id="{6D600243-42CA-42D2-A56A-C6924D272A5B}"/>
              </a:ext>
            </a:extLst>
          </p:cNvPr>
          <p:cNvSpPr>
            <a:spLocks noGrp="1"/>
          </p:cNvSpPr>
          <p:nvPr>
            <p:ph type="subTitle" idx="1"/>
          </p:nvPr>
        </p:nvSpPr>
        <p:spPr>
          <a:xfrm>
            <a:off x="309778" y="5027545"/>
            <a:ext cx="3820169" cy="1401552"/>
          </a:xfrm>
        </p:spPr>
        <p:txBody>
          <a:bodyPr vert="horz" lIns="91440" tIns="45720" rIns="91440" bIns="45720" rtlCol="0" anchor="t">
            <a:normAutofit fontScale="55000" lnSpcReduction="20000"/>
          </a:bodyPr>
          <a:lstStyle/>
          <a:p>
            <a:r>
              <a:rPr lang="en-US" sz="1400" dirty="0">
                <a:latin typeface="Times New Roman" panose="02020603050405020304" pitchFamily="18" charset="0"/>
                <a:cs typeface="Times New Roman" panose="02020603050405020304" pitchFamily="18" charset="0"/>
              </a:rPr>
              <a:t>Joel Pangilinan</a:t>
            </a:r>
          </a:p>
          <a:p>
            <a:r>
              <a:rPr lang="en-US" sz="1400" dirty="0">
                <a:latin typeface="Times New Roman" panose="02020603050405020304" pitchFamily="18" charset="0"/>
                <a:cs typeface="Times New Roman" panose="02020603050405020304" pitchFamily="18" charset="0"/>
              </a:rPr>
              <a:t>Daniel Carrasco</a:t>
            </a:r>
          </a:p>
          <a:p>
            <a:r>
              <a:rPr lang="en-US" sz="1400" dirty="0">
                <a:latin typeface="Times New Roman" panose="02020603050405020304" pitchFamily="18" charset="0"/>
                <a:cs typeface="Times New Roman" panose="02020603050405020304" pitchFamily="18" charset="0"/>
              </a:rPr>
              <a:t>Poonam FANDAN</a:t>
            </a:r>
          </a:p>
          <a:p>
            <a:r>
              <a:rPr lang="en-US" sz="1400" dirty="0">
                <a:latin typeface="Times New Roman" panose="02020603050405020304" pitchFamily="18" charset="0"/>
                <a:cs typeface="Times New Roman" panose="02020603050405020304" pitchFamily="18" charset="0"/>
              </a:rPr>
              <a:t>Ra-cee Lucas</a:t>
            </a:r>
          </a:p>
          <a:p>
            <a:r>
              <a:rPr lang="en-US" sz="1400" dirty="0">
                <a:latin typeface="Times New Roman" panose="02020603050405020304" pitchFamily="18" charset="0"/>
                <a:cs typeface="Times New Roman" panose="02020603050405020304" pitchFamily="18" charset="0"/>
              </a:rPr>
              <a:t>David Levy</a:t>
            </a:r>
          </a:p>
        </p:txBody>
      </p:sp>
      <p:pic>
        <p:nvPicPr>
          <p:cNvPr id="8" name="Picture Placeholder 7" descr="A picture containing trees, outdoor, forest, nature, mist">
            <a:extLst>
              <a:ext uri="{FF2B5EF4-FFF2-40B4-BE49-F238E27FC236}">
                <a16:creationId xmlns:a16="http://schemas.microsoft.com/office/drawing/2014/main" id="{E012FD38-BCDB-4D51-8DED-F3962AB9A4C5}"/>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4383024" y="0"/>
            <a:ext cx="7808976" cy="6858000"/>
          </a:xfrm>
        </p:spPr>
      </p:pic>
    </p:spTree>
    <p:extLst>
      <p:ext uri="{BB962C8B-B14F-4D97-AF65-F5344CB8AC3E}">
        <p14:creationId xmlns:p14="http://schemas.microsoft.com/office/powerpoint/2010/main" val="1057612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74EDE-E9E4-A20F-195A-85BE1D6B49B2}"/>
              </a:ext>
            </a:extLst>
          </p:cNvPr>
          <p:cNvSpPr>
            <a:spLocks noGrp="1"/>
          </p:cNvSpPr>
          <p:nvPr>
            <p:ph type="title"/>
          </p:nvPr>
        </p:nvSpPr>
        <p:spPr>
          <a:xfrm>
            <a:off x="336331" y="665629"/>
            <a:ext cx="11256579" cy="818995"/>
          </a:xfrm>
        </p:spPr>
        <p:txBody>
          <a:bodyPr anchor="ctr">
            <a:normAutofit fontScale="90000"/>
          </a:bodyPr>
          <a:lstStyle/>
          <a:p>
            <a:r>
              <a:rPr lang="en-US" dirty="0"/>
              <a:t>Results – Distribution of Cover Types by Wilderness Areas</a:t>
            </a:r>
          </a:p>
        </p:txBody>
      </p:sp>
      <p:sp>
        <p:nvSpPr>
          <p:cNvPr id="4" name="Date Placeholder 3">
            <a:extLst>
              <a:ext uri="{FF2B5EF4-FFF2-40B4-BE49-F238E27FC236}">
                <a16:creationId xmlns:a16="http://schemas.microsoft.com/office/drawing/2014/main" id="{456F3C0F-8280-065A-827C-08E0F5C01B29}"/>
              </a:ext>
            </a:extLst>
          </p:cNvPr>
          <p:cNvSpPr>
            <a:spLocks noGrp="1"/>
          </p:cNvSpPr>
          <p:nvPr>
            <p:ph type="dt" sz="half" idx="10"/>
          </p:nvPr>
        </p:nvSpPr>
        <p:spPr>
          <a:xfrm>
            <a:off x="258792" y="6356350"/>
            <a:ext cx="3322608" cy="365125"/>
          </a:xfrm>
        </p:spPr>
        <p:txBody>
          <a:bodyPr anchor="ctr">
            <a:normAutofit/>
          </a:bodyPr>
          <a:lstStyle/>
          <a:p>
            <a:pPr>
              <a:spcAft>
                <a:spcPts val="600"/>
              </a:spcAft>
            </a:pPr>
            <a:r>
              <a:rPr lang="en-US" dirty="0"/>
              <a:t>2023</a:t>
            </a:r>
          </a:p>
        </p:txBody>
      </p:sp>
      <p:sp>
        <p:nvSpPr>
          <p:cNvPr id="5" name="Footer Placeholder 4">
            <a:extLst>
              <a:ext uri="{FF2B5EF4-FFF2-40B4-BE49-F238E27FC236}">
                <a16:creationId xmlns:a16="http://schemas.microsoft.com/office/drawing/2014/main" id="{9A8E7427-EF76-4ADE-E84C-2D205A121B99}"/>
              </a:ext>
            </a:extLst>
          </p:cNvPr>
          <p:cNvSpPr>
            <a:spLocks noGrp="1"/>
          </p:cNvSpPr>
          <p:nvPr>
            <p:ph type="ftr" sz="quarter" idx="11"/>
          </p:nvPr>
        </p:nvSpPr>
        <p:spPr>
          <a:xfrm>
            <a:off x="3581399" y="6356350"/>
            <a:ext cx="5029203" cy="365125"/>
          </a:xfrm>
        </p:spPr>
        <p:txBody>
          <a:bodyPr anchor="ctr">
            <a:normAutofit/>
          </a:bodyPr>
          <a:lstStyle/>
          <a:p>
            <a:r>
              <a:rPr lang="en-US" dirty="0"/>
              <a:t>Forest Cover Prediction – ML Models</a:t>
            </a:r>
          </a:p>
        </p:txBody>
      </p:sp>
      <p:sp>
        <p:nvSpPr>
          <p:cNvPr id="6" name="Slide Number Placeholder 5">
            <a:extLst>
              <a:ext uri="{FF2B5EF4-FFF2-40B4-BE49-F238E27FC236}">
                <a16:creationId xmlns:a16="http://schemas.microsoft.com/office/drawing/2014/main" id="{6B3A6227-18C7-AD16-5B9D-1FC3447F4CEB}"/>
              </a:ext>
            </a:extLst>
          </p:cNvPr>
          <p:cNvSpPr>
            <a:spLocks noGrp="1"/>
          </p:cNvSpPr>
          <p:nvPr>
            <p:ph type="sldNum" sz="quarter" idx="12"/>
          </p:nvPr>
        </p:nvSpPr>
        <p:spPr>
          <a:xfrm>
            <a:off x="10518474" y="6356350"/>
            <a:ext cx="1414733" cy="365125"/>
          </a:xfrm>
        </p:spPr>
        <p:txBody>
          <a:bodyPr anchor="ctr">
            <a:normAutofit/>
          </a:bodyPr>
          <a:lstStyle/>
          <a:p>
            <a:pPr>
              <a:spcAft>
                <a:spcPts val="600"/>
              </a:spcAft>
            </a:pPr>
            <a:fld id="{AE208ADF-3ADD-483D-A721-14E3EEE2C135}" type="slidenum">
              <a:rPr lang="en-US" smtClean="0"/>
              <a:pPr>
                <a:spcAft>
                  <a:spcPts val="600"/>
                </a:spcAft>
              </a:pPr>
              <a:t>10</a:t>
            </a:fld>
            <a:endParaRPr lang="en-US"/>
          </a:p>
        </p:txBody>
      </p:sp>
      <p:pic>
        <p:nvPicPr>
          <p:cNvPr id="7" name="Picture 6">
            <a:extLst>
              <a:ext uri="{FF2B5EF4-FFF2-40B4-BE49-F238E27FC236}">
                <a16:creationId xmlns:a16="http://schemas.microsoft.com/office/drawing/2014/main" id="{1673DDFC-1376-E421-C4FE-5228BFD69CA6}"/>
              </a:ext>
            </a:extLst>
          </p:cNvPr>
          <p:cNvPicPr>
            <a:picLocks noChangeAspect="1"/>
          </p:cNvPicPr>
          <p:nvPr/>
        </p:nvPicPr>
        <p:blipFill>
          <a:blip r:embed="rId3"/>
          <a:stretch>
            <a:fillRect/>
          </a:stretch>
        </p:blipFill>
        <p:spPr>
          <a:xfrm>
            <a:off x="2143590" y="2017759"/>
            <a:ext cx="7642060" cy="3805455"/>
          </a:xfrm>
          <a:prstGeom prst="rect">
            <a:avLst/>
          </a:prstGeom>
        </p:spPr>
      </p:pic>
    </p:spTree>
    <p:extLst>
      <p:ext uri="{BB962C8B-B14F-4D97-AF65-F5344CB8AC3E}">
        <p14:creationId xmlns:p14="http://schemas.microsoft.com/office/powerpoint/2010/main" val="82958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74EDE-E9E4-A20F-195A-85BE1D6B49B2}"/>
              </a:ext>
            </a:extLst>
          </p:cNvPr>
          <p:cNvSpPr>
            <a:spLocks noGrp="1"/>
          </p:cNvSpPr>
          <p:nvPr>
            <p:ph type="title"/>
          </p:nvPr>
        </p:nvSpPr>
        <p:spPr>
          <a:xfrm>
            <a:off x="336331" y="665629"/>
            <a:ext cx="11256579" cy="818995"/>
          </a:xfrm>
        </p:spPr>
        <p:txBody>
          <a:bodyPr anchor="ctr">
            <a:normAutofit/>
          </a:bodyPr>
          <a:lstStyle/>
          <a:p>
            <a:r>
              <a:rPr lang="en-US" dirty="0"/>
              <a:t>Results – Distribution of Cover Types by Elevation</a:t>
            </a:r>
          </a:p>
        </p:txBody>
      </p:sp>
      <p:sp>
        <p:nvSpPr>
          <p:cNvPr id="4" name="Date Placeholder 3">
            <a:extLst>
              <a:ext uri="{FF2B5EF4-FFF2-40B4-BE49-F238E27FC236}">
                <a16:creationId xmlns:a16="http://schemas.microsoft.com/office/drawing/2014/main" id="{456F3C0F-8280-065A-827C-08E0F5C01B29}"/>
              </a:ext>
            </a:extLst>
          </p:cNvPr>
          <p:cNvSpPr>
            <a:spLocks noGrp="1"/>
          </p:cNvSpPr>
          <p:nvPr>
            <p:ph type="dt" sz="half" idx="10"/>
          </p:nvPr>
        </p:nvSpPr>
        <p:spPr>
          <a:xfrm>
            <a:off x="258792" y="6356350"/>
            <a:ext cx="3322608" cy="365125"/>
          </a:xfrm>
        </p:spPr>
        <p:txBody>
          <a:bodyPr anchor="ctr">
            <a:normAutofit/>
          </a:bodyPr>
          <a:lstStyle/>
          <a:p>
            <a:pPr>
              <a:spcAft>
                <a:spcPts val="600"/>
              </a:spcAft>
            </a:pPr>
            <a:r>
              <a:rPr lang="en-US" dirty="0"/>
              <a:t>2023</a:t>
            </a:r>
          </a:p>
        </p:txBody>
      </p:sp>
      <p:sp>
        <p:nvSpPr>
          <p:cNvPr id="5" name="Footer Placeholder 4">
            <a:extLst>
              <a:ext uri="{FF2B5EF4-FFF2-40B4-BE49-F238E27FC236}">
                <a16:creationId xmlns:a16="http://schemas.microsoft.com/office/drawing/2014/main" id="{9A8E7427-EF76-4ADE-E84C-2D205A121B99}"/>
              </a:ext>
            </a:extLst>
          </p:cNvPr>
          <p:cNvSpPr>
            <a:spLocks noGrp="1"/>
          </p:cNvSpPr>
          <p:nvPr>
            <p:ph type="ftr" sz="quarter" idx="11"/>
          </p:nvPr>
        </p:nvSpPr>
        <p:spPr>
          <a:xfrm>
            <a:off x="3581399" y="6356350"/>
            <a:ext cx="5029203" cy="365125"/>
          </a:xfrm>
        </p:spPr>
        <p:txBody>
          <a:bodyPr anchor="ctr">
            <a:normAutofit/>
          </a:bodyPr>
          <a:lstStyle/>
          <a:p>
            <a:r>
              <a:rPr lang="en-US" dirty="0"/>
              <a:t>Forest Cover Prediction – ML Models</a:t>
            </a:r>
          </a:p>
        </p:txBody>
      </p:sp>
      <p:sp>
        <p:nvSpPr>
          <p:cNvPr id="6" name="Slide Number Placeholder 5">
            <a:extLst>
              <a:ext uri="{FF2B5EF4-FFF2-40B4-BE49-F238E27FC236}">
                <a16:creationId xmlns:a16="http://schemas.microsoft.com/office/drawing/2014/main" id="{6B3A6227-18C7-AD16-5B9D-1FC3447F4CEB}"/>
              </a:ext>
            </a:extLst>
          </p:cNvPr>
          <p:cNvSpPr>
            <a:spLocks noGrp="1"/>
          </p:cNvSpPr>
          <p:nvPr>
            <p:ph type="sldNum" sz="quarter" idx="12"/>
          </p:nvPr>
        </p:nvSpPr>
        <p:spPr>
          <a:xfrm>
            <a:off x="10518474" y="6356350"/>
            <a:ext cx="1414733" cy="365125"/>
          </a:xfrm>
        </p:spPr>
        <p:txBody>
          <a:bodyPr anchor="ctr">
            <a:normAutofit/>
          </a:bodyPr>
          <a:lstStyle/>
          <a:p>
            <a:pPr>
              <a:spcAft>
                <a:spcPts val="600"/>
              </a:spcAft>
            </a:pPr>
            <a:fld id="{AE208ADF-3ADD-483D-A721-14E3EEE2C135}" type="slidenum">
              <a:rPr lang="en-US" smtClean="0"/>
              <a:pPr>
                <a:spcAft>
                  <a:spcPts val="600"/>
                </a:spcAft>
              </a:pPr>
              <a:t>11</a:t>
            </a:fld>
            <a:endParaRPr lang="en-US"/>
          </a:p>
        </p:txBody>
      </p:sp>
      <p:pic>
        <p:nvPicPr>
          <p:cNvPr id="7" name="Picture 6">
            <a:extLst>
              <a:ext uri="{FF2B5EF4-FFF2-40B4-BE49-F238E27FC236}">
                <a16:creationId xmlns:a16="http://schemas.microsoft.com/office/drawing/2014/main" id="{C9E532FE-0C3E-F14B-8E65-16F77EDD2CC6}"/>
              </a:ext>
            </a:extLst>
          </p:cNvPr>
          <p:cNvPicPr>
            <a:picLocks noChangeAspect="1"/>
          </p:cNvPicPr>
          <p:nvPr/>
        </p:nvPicPr>
        <p:blipFill>
          <a:blip r:embed="rId3"/>
          <a:stretch>
            <a:fillRect/>
          </a:stretch>
        </p:blipFill>
        <p:spPr>
          <a:xfrm>
            <a:off x="1597571" y="1814308"/>
            <a:ext cx="8734097" cy="4212357"/>
          </a:xfrm>
          <a:prstGeom prst="rect">
            <a:avLst/>
          </a:prstGeom>
        </p:spPr>
      </p:pic>
    </p:spTree>
    <p:extLst>
      <p:ext uri="{BB962C8B-B14F-4D97-AF65-F5344CB8AC3E}">
        <p14:creationId xmlns:p14="http://schemas.microsoft.com/office/powerpoint/2010/main" val="2814851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DAC4-BCFB-42F6-BA9A-039BB65BF0A4}"/>
              </a:ext>
            </a:extLst>
          </p:cNvPr>
          <p:cNvSpPr>
            <a:spLocks noGrp="1"/>
          </p:cNvSpPr>
          <p:nvPr>
            <p:ph type="title"/>
          </p:nvPr>
        </p:nvSpPr>
        <p:spPr>
          <a:xfrm>
            <a:off x="647701" y="1375939"/>
            <a:ext cx="5448300" cy="1240966"/>
          </a:xfrm>
        </p:spPr>
        <p:txBody>
          <a:bodyPr/>
          <a:lstStyle/>
          <a:p>
            <a:r>
              <a:rPr lang="en-US" dirty="0"/>
              <a:t>Summary</a:t>
            </a:r>
          </a:p>
        </p:txBody>
      </p:sp>
      <p:sp>
        <p:nvSpPr>
          <p:cNvPr id="3" name="Content Placeholder 2">
            <a:extLst>
              <a:ext uri="{FF2B5EF4-FFF2-40B4-BE49-F238E27FC236}">
                <a16:creationId xmlns:a16="http://schemas.microsoft.com/office/drawing/2014/main" id="{AA3941B7-49D8-4ECD-BBC8-6588DECB37CC}"/>
              </a:ext>
            </a:extLst>
          </p:cNvPr>
          <p:cNvSpPr>
            <a:spLocks noGrp="1"/>
          </p:cNvSpPr>
          <p:nvPr>
            <p:ph idx="1"/>
          </p:nvPr>
        </p:nvSpPr>
        <p:spPr>
          <a:xfrm>
            <a:off x="635001" y="2688119"/>
            <a:ext cx="5115674" cy="3507457"/>
          </a:xfrm>
        </p:spPr>
        <p:txBody>
          <a:bodyPr>
            <a:normAutofit/>
          </a:bodyPr>
          <a:lstStyle/>
          <a:p>
            <a:r>
              <a:rPr lang="en-US" dirty="0"/>
              <a:t>A </a:t>
            </a:r>
            <a:r>
              <a:rPr lang="en-US" b="1" i="1" dirty="0"/>
              <a:t>random forest </a:t>
            </a:r>
            <a:r>
              <a:rPr lang="en-US" dirty="0"/>
              <a:t>approach proved to maximize the accuracy of our supervised learning classification task of predicting forest cover type with cartographic variable inputs that could easily be obtained for currently deforested areas. We hope to </a:t>
            </a:r>
          </a:p>
        </p:txBody>
      </p:sp>
      <p:pic>
        <p:nvPicPr>
          <p:cNvPr id="7" name="Picture Placeholder 6" descr="A picture containing trees, outdoor, forest, nature, mist">
            <a:extLst>
              <a:ext uri="{FF2B5EF4-FFF2-40B4-BE49-F238E27FC236}">
                <a16:creationId xmlns:a16="http://schemas.microsoft.com/office/drawing/2014/main" id="{67622E7C-99A9-46F7-8DC6-CB21DE6130AF}"/>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6748272" y="658368"/>
            <a:ext cx="4809744" cy="2606040"/>
          </a:xfrm>
        </p:spPr>
      </p:pic>
      <p:pic>
        <p:nvPicPr>
          <p:cNvPr id="9" name="Picture Placeholder 8" descr="A close up of a green tree branch with a baby pine cone">
            <a:extLst>
              <a:ext uri="{FF2B5EF4-FFF2-40B4-BE49-F238E27FC236}">
                <a16:creationId xmlns:a16="http://schemas.microsoft.com/office/drawing/2014/main" id="{43702E36-1B89-4AF5-B77B-B83BE9FCC95C}"/>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6748272" y="3584448"/>
            <a:ext cx="4809744" cy="2606040"/>
          </a:xfrm>
        </p:spPr>
      </p:pic>
      <p:sp>
        <p:nvSpPr>
          <p:cNvPr id="42" name="Date Placeholder 41">
            <a:extLst>
              <a:ext uri="{FF2B5EF4-FFF2-40B4-BE49-F238E27FC236}">
                <a16:creationId xmlns:a16="http://schemas.microsoft.com/office/drawing/2014/main" id="{A5A3223A-374C-401B-80E4-3393BA4AA8D5}"/>
              </a:ext>
            </a:extLst>
          </p:cNvPr>
          <p:cNvSpPr>
            <a:spLocks noGrp="1"/>
          </p:cNvSpPr>
          <p:nvPr>
            <p:ph type="dt" sz="half" idx="2"/>
          </p:nvPr>
        </p:nvSpPr>
        <p:spPr>
          <a:xfrm>
            <a:off x="258792" y="6356350"/>
            <a:ext cx="3322608" cy="365125"/>
          </a:xfrm>
        </p:spPr>
        <p:txBody>
          <a:bodyPr/>
          <a:lstStyle/>
          <a:p>
            <a:r>
              <a:rPr lang="en-US" dirty="0"/>
              <a:t>2023</a:t>
            </a:r>
          </a:p>
        </p:txBody>
      </p:sp>
      <p:sp>
        <p:nvSpPr>
          <p:cNvPr id="43" name="Footer Placeholder 42">
            <a:extLst>
              <a:ext uri="{FF2B5EF4-FFF2-40B4-BE49-F238E27FC236}">
                <a16:creationId xmlns:a16="http://schemas.microsoft.com/office/drawing/2014/main" id="{381B4F17-2538-4C37-AA9B-B8EBF5C89333}"/>
              </a:ext>
            </a:extLst>
          </p:cNvPr>
          <p:cNvSpPr>
            <a:spLocks noGrp="1"/>
          </p:cNvSpPr>
          <p:nvPr>
            <p:ph type="ftr" sz="quarter" idx="3"/>
          </p:nvPr>
        </p:nvSpPr>
        <p:spPr>
          <a:xfrm>
            <a:off x="3581399" y="6356350"/>
            <a:ext cx="5029203" cy="365125"/>
          </a:xfrm>
        </p:spPr>
        <p:txBody>
          <a:bodyPr/>
          <a:lstStyle/>
          <a:p>
            <a:r>
              <a:rPr lang="en-US" dirty="0"/>
              <a:t>Forest Cover Prediction – ML Models</a:t>
            </a:r>
          </a:p>
        </p:txBody>
      </p:sp>
      <p:sp>
        <p:nvSpPr>
          <p:cNvPr id="44" name="Slide Number Placeholder 43">
            <a:extLst>
              <a:ext uri="{FF2B5EF4-FFF2-40B4-BE49-F238E27FC236}">
                <a16:creationId xmlns:a16="http://schemas.microsoft.com/office/drawing/2014/main" id="{5BF29222-3F80-4F2B-90CE-3D40FFF16D70}"/>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12</a:t>
            </a:fld>
            <a:endParaRPr lang="en-US" dirty="0"/>
          </a:p>
        </p:txBody>
      </p:sp>
    </p:spTree>
    <p:extLst>
      <p:ext uri="{BB962C8B-B14F-4D97-AF65-F5344CB8AC3E}">
        <p14:creationId xmlns:p14="http://schemas.microsoft.com/office/powerpoint/2010/main" val="1903762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FE449-E96C-4E0E-A449-9E0701A909E0}"/>
              </a:ext>
            </a:extLst>
          </p:cNvPr>
          <p:cNvSpPr>
            <a:spLocks noGrp="1"/>
          </p:cNvSpPr>
          <p:nvPr>
            <p:ph type="title"/>
          </p:nvPr>
        </p:nvSpPr>
        <p:spPr>
          <a:xfrm>
            <a:off x="485775" y="647700"/>
            <a:ext cx="3680395" cy="1403343"/>
          </a:xfrm>
        </p:spPr>
        <p:txBody>
          <a:bodyPr/>
          <a:lstStyle/>
          <a:p>
            <a:r>
              <a:rPr lang="en-US" dirty="0"/>
              <a:t>Thank you</a:t>
            </a:r>
          </a:p>
        </p:txBody>
      </p:sp>
      <p:sp>
        <p:nvSpPr>
          <p:cNvPr id="3" name="Content Placeholder 2">
            <a:extLst>
              <a:ext uri="{FF2B5EF4-FFF2-40B4-BE49-F238E27FC236}">
                <a16:creationId xmlns:a16="http://schemas.microsoft.com/office/drawing/2014/main" id="{BD3F7967-21CD-4D4E-A475-5040D50F9B40}"/>
              </a:ext>
            </a:extLst>
          </p:cNvPr>
          <p:cNvSpPr>
            <a:spLocks noGrp="1"/>
          </p:cNvSpPr>
          <p:nvPr>
            <p:ph idx="1"/>
          </p:nvPr>
        </p:nvSpPr>
        <p:spPr>
          <a:xfrm>
            <a:off x="647701" y="2683104"/>
            <a:ext cx="3364358" cy="3673245"/>
          </a:xfrm>
        </p:spPr>
        <p:txBody>
          <a:bodyPr/>
          <a:lstStyle/>
          <a:p>
            <a:r>
              <a:rPr lang="en-US" dirty="0"/>
              <a:t>Joel  </a:t>
            </a:r>
            <a:r>
              <a:rPr lang="en-US" dirty="0" err="1"/>
              <a:t>Palinginan</a:t>
            </a:r>
            <a:endParaRPr lang="en-US" dirty="0"/>
          </a:p>
          <a:p>
            <a:r>
              <a:rPr lang="en-US" dirty="0"/>
              <a:t>Daniel Carrasco</a:t>
            </a:r>
          </a:p>
          <a:p>
            <a:r>
              <a:rPr lang="en-US" dirty="0"/>
              <a:t>Poonam </a:t>
            </a:r>
            <a:r>
              <a:rPr lang="en-US" dirty="0" err="1"/>
              <a:t>Fandan</a:t>
            </a:r>
            <a:endParaRPr lang="en-US" dirty="0"/>
          </a:p>
          <a:p>
            <a:r>
              <a:rPr lang="en-US" dirty="0"/>
              <a:t>Ra-cee Lucas</a:t>
            </a:r>
          </a:p>
          <a:p>
            <a:r>
              <a:rPr lang="en-US" dirty="0"/>
              <a:t>David Levy</a:t>
            </a:r>
          </a:p>
        </p:txBody>
      </p:sp>
      <p:pic>
        <p:nvPicPr>
          <p:cNvPr id="16" name="Picture Placeholder 5" descr="forest">
            <a:extLst>
              <a:ext uri="{FF2B5EF4-FFF2-40B4-BE49-F238E27FC236}">
                <a16:creationId xmlns:a16="http://schemas.microsoft.com/office/drawing/2014/main" id="{474772FB-EF5F-44F3-8C06-F39CA59EF52C}"/>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val="0"/>
              </a:ext>
            </a:extLst>
          </a:blip>
          <a:srcRect/>
          <a:stretch/>
        </p:blipFill>
        <p:spPr>
          <a:xfrm>
            <a:off x="4575175" y="0"/>
            <a:ext cx="7616825" cy="6858000"/>
          </a:xfrm>
        </p:spPr>
      </p:pic>
      <p:sp>
        <p:nvSpPr>
          <p:cNvPr id="41" name="Date Placeholder 40">
            <a:extLst>
              <a:ext uri="{FF2B5EF4-FFF2-40B4-BE49-F238E27FC236}">
                <a16:creationId xmlns:a16="http://schemas.microsoft.com/office/drawing/2014/main" id="{1AA0E395-EB95-4646-A4B3-EAB7C68D0B5E}"/>
              </a:ext>
            </a:extLst>
          </p:cNvPr>
          <p:cNvSpPr>
            <a:spLocks noGrp="1"/>
          </p:cNvSpPr>
          <p:nvPr>
            <p:ph type="dt" sz="half" idx="10"/>
          </p:nvPr>
        </p:nvSpPr>
        <p:spPr>
          <a:xfrm>
            <a:off x="258792" y="6356350"/>
            <a:ext cx="3322608" cy="365125"/>
          </a:xfrm>
        </p:spPr>
        <p:txBody>
          <a:bodyPr/>
          <a:lstStyle/>
          <a:p>
            <a:r>
              <a:rPr lang="en-US" dirty="0"/>
              <a:t>2023</a:t>
            </a:r>
          </a:p>
        </p:txBody>
      </p:sp>
      <p:sp>
        <p:nvSpPr>
          <p:cNvPr id="42" name="Footer Placeholder 41">
            <a:extLst>
              <a:ext uri="{FF2B5EF4-FFF2-40B4-BE49-F238E27FC236}">
                <a16:creationId xmlns:a16="http://schemas.microsoft.com/office/drawing/2014/main" id="{11F0E6E0-DC32-4105-A773-65DCBEEDBA5B}"/>
              </a:ext>
            </a:extLst>
          </p:cNvPr>
          <p:cNvSpPr>
            <a:spLocks noGrp="1"/>
          </p:cNvSpPr>
          <p:nvPr>
            <p:ph type="ftr" sz="quarter" idx="11"/>
          </p:nvPr>
        </p:nvSpPr>
        <p:spPr>
          <a:xfrm>
            <a:off x="5587696" y="6353174"/>
            <a:ext cx="5029203" cy="365125"/>
          </a:xfrm>
        </p:spPr>
        <p:txBody>
          <a:bodyPr/>
          <a:lstStyle/>
          <a:p>
            <a:r>
              <a:rPr lang="en-US" dirty="0"/>
              <a:t>Forest Cover Prediction – ML Models</a:t>
            </a:r>
          </a:p>
        </p:txBody>
      </p:sp>
      <p:sp>
        <p:nvSpPr>
          <p:cNvPr id="43" name="Slide Number Placeholder 42">
            <a:extLst>
              <a:ext uri="{FF2B5EF4-FFF2-40B4-BE49-F238E27FC236}">
                <a16:creationId xmlns:a16="http://schemas.microsoft.com/office/drawing/2014/main" id="{B95B4304-0747-4AD1-BD3D-E4BFD5441AF5}"/>
              </a:ext>
            </a:extLst>
          </p:cNvPr>
          <p:cNvSpPr>
            <a:spLocks noGrp="1"/>
          </p:cNvSpPr>
          <p:nvPr>
            <p:ph type="sldNum" sz="quarter" idx="12"/>
          </p:nvPr>
        </p:nvSpPr>
        <p:spPr>
          <a:xfrm>
            <a:off x="10518474" y="6356350"/>
            <a:ext cx="1414733" cy="365125"/>
          </a:xfrm>
        </p:spPr>
        <p:txBody>
          <a:bodyPr/>
          <a:lstStyle/>
          <a:p>
            <a:fld id="{AE208ADF-3ADD-483D-A721-14E3EEE2C135}" type="slidenum">
              <a:rPr lang="en-US" smtClean="0"/>
              <a:pPr/>
              <a:t>13</a:t>
            </a:fld>
            <a:endParaRPr lang="en-US" dirty="0"/>
          </a:p>
        </p:txBody>
      </p:sp>
    </p:spTree>
    <p:extLst>
      <p:ext uri="{BB962C8B-B14F-4D97-AF65-F5344CB8AC3E}">
        <p14:creationId xmlns:p14="http://schemas.microsoft.com/office/powerpoint/2010/main" val="1528177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939E1-00A2-4A36-B095-E065A6DE0161}"/>
              </a:ext>
            </a:extLst>
          </p:cNvPr>
          <p:cNvSpPr>
            <a:spLocks noGrp="1"/>
          </p:cNvSpPr>
          <p:nvPr>
            <p:ph type="title"/>
          </p:nvPr>
        </p:nvSpPr>
        <p:spPr>
          <a:xfrm>
            <a:off x="647699" y="647700"/>
            <a:ext cx="3483421" cy="2866599"/>
          </a:xfrm>
        </p:spPr>
        <p:txBody>
          <a:bodyPr/>
          <a:lstStyle/>
          <a:p>
            <a:r>
              <a:rPr lang="en-US" dirty="0">
                <a:latin typeface="Times New Roman" panose="02020603050405020304" pitchFamily="18" charset="0"/>
                <a:cs typeface="Times New Roman" panose="02020603050405020304" pitchFamily="18" charset="0"/>
              </a:rPr>
              <a:t>Presentation Overview</a:t>
            </a:r>
          </a:p>
        </p:txBody>
      </p:sp>
      <p:sp>
        <p:nvSpPr>
          <p:cNvPr id="3" name="Content Placeholder 2">
            <a:extLst>
              <a:ext uri="{FF2B5EF4-FFF2-40B4-BE49-F238E27FC236}">
                <a16:creationId xmlns:a16="http://schemas.microsoft.com/office/drawing/2014/main" id="{A3B54E3C-306E-4FC5-A69F-6423F774DAB8}"/>
              </a:ext>
            </a:extLst>
          </p:cNvPr>
          <p:cNvSpPr>
            <a:spLocks noGrp="1"/>
          </p:cNvSpPr>
          <p:nvPr>
            <p:ph idx="1"/>
          </p:nvPr>
        </p:nvSpPr>
        <p:spPr>
          <a:xfrm>
            <a:off x="5387926" y="640080"/>
            <a:ext cx="6131214" cy="3066171"/>
          </a:xfrm>
        </p:spPr>
        <p:txBody>
          <a:bodyPr>
            <a:normAutofit/>
          </a:bodyPr>
          <a:lstStyle/>
          <a:p>
            <a:r>
              <a:rPr lang="en-US" dirty="0"/>
              <a:t>Objective &amp; Data Set</a:t>
            </a:r>
          </a:p>
          <a:p>
            <a:r>
              <a:rPr lang="en-US" dirty="0"/>
              <a:t>Exploratory Data Analysis</a:t>
            </a:r>
          </a:p>
          <a:p>
            <a:r>
              <a:rPr lang="en-US" dirty="0"/>
              <a:t>Supervised Classification Trials</a:t>
            </a:r>
          </a:p>
          <a:p>
            <a:r>
              <a:rPr lang="en-US" dirty="0"/>
              <a:t>ML Model &amp; Prediction Results</a:t>
            </a:r>
          </a:p>
          <a:p>
            <a:r>
              <a:rPr lang="en-US" dirty="0"/>
              <a:t>Applications &amp; Conclusion</a:t>
            </a:r>
          </a:p>
        </p:txBody>
      </p:sp>
      <p:pic>
        <p:nvPicPr>
          <p:cNvPr id="9" name="Picture Placeholder 8" descr="Close up picture of tree rings">
            <a:extLst>
              <a:ext uri="{FF2B5EF4-FFF2-40B4-BE49-F238E27FC236}">
                <a16:creationId xmlns:a16="http://schemas.microsoft.com/office/drawing/2014/main" id="{072D25A5-89BE-44C4-B28D-DA5455752AA2}"/>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667512" y="4142232"/>
            <a:ext cx="2606040" cy="2075688"/>
          </a:xfrm>
        </p:spPr>
      </p:pic>
      <p:pic>
        <p:nvPicPr>
          <p:cNvPr id="11" name="Picture Placeholder 10" descr="A close up of a green tree branch with a baby pine cone">
            <a:extLst>
              <a:ext uri="{FF2B5EF4-FFF2-40B4-BE49-F238E27FC236}">
                <a16:creationId xmlns:a16="http://schemas.microsoft.com/office/drawing/2014/main" id="{29ECE34D-620F-4312-BB89-40BCDBDB2503}"/>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3416041" y="4142232"/>
            <a:ext cx="2606040" cy="2075688"/>
          </a:xfrm>
        </p:spPr>
      </p:pic>
      <p:pic>
        <p:nvPicPr>
          <p:cNvPr id="13" name="Picture Placeholder 12" descr="A close-up of tree bark">
            <a:extLst>
              <a:ext uri="{FF2B5EF4-FFF2-40B4-BE49-F238E27FC236}">
                <a16:creationId xmlns:a16="http://schemas.microsoft.com/office/drawing/2014/main" id="{5C2E09F6-794D-4CBA-A9C6-4460C18FC393}"/>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a:stretch/>
        </p:blipFill>
        <p:spPr>
          <a:xfrm>
            <a:off x="6169921" y="4142232"/>
            <a:ext cx="2606040" cy="2075688"/>
          </a:xfrm>
        </p:spPr>
      </p:pic>
      <p:pic>
        <p:nvPicPr>
          <p:cNvPr id="15" name="Picture Placeholder 14" descr="A close up of a green tree branch">
            <a:extLst>
              <a:ext uri="{FF2B5EF4-FFF2-40B4-BE49-F238E27FC236}">
                <a16:creationId xmlns:a16="http://schemas.microsoft.com/office/drawing/2014/main" id="{4A4FF327-FD26-47EF-A265-02A0BB3793C5}"/>
              </a:ext>
            </a:extLst>
          </p:cNvPr>
          <p:cNvPicPr>
            <a:picLocks noGrp="1" noChangeAspect="1"/>
          </p:cNvPicPr>
          <p:nvPr>
            <p:ph type="pic" sz="quarter" idx="14"/>
          </p:nvPr>
        </p:nvPicPr>
        <p:blipFill rotWithShape="1">
          <a:blip r:embed="rId6" cstate="screen">
            <a:extLst>
              <a:ext uri="{28A0092B-C50C-407E-A947-70E740481C1C}">
                <a14:useLocalDpi xmlns:a14="http://schemas.microsoft.com/office/drawing/2010/main" val="0"/>
              </a:ext>
            </a:extLst>
          </a:blip>
          <a:srcRect/>
          <a:stretch/>
        </p:blipFill>
        <p:spPr>
          <a:xfrm>
            <a:off x="8913100" y="4142232"/>
            <a:ext cx="2606040" cy="2075688"/>
          </a:xfrm>
        </p:spPr>
      </p:pic>
      <p:sp>
        <p:nvSpPr>
          <p:cNvPr id="74" name="Date Placeholder 73">
            <a:extLst>
              <a:ext uri="{FF2B5EF4-FFF2-40B4-BE49-F238E27FC236}">
                <a16:creationId xmlns:a16="http://schemas.microsoft.com/office/drawing/2014/main" id="{F58157BD-826A-4A73-AFE3-4DC840C3F88D}"/>
              </a:ext>
            </a:extLst>
          </p:cNvPr>
          <p:cNvSpPr>
            <a:spLocks noGrp="1"/>
          </p:cNvSpPr>
          <p:nvPr>
            <p:ph type="dt" sz="half" idx="2"/>
          </p:nvPr>
        </p:nvSpPr>
        <p:spPr>
          <a:xfrm>
            <a:off x="258792" y="6356350"/>
            <a:ext cx="3322608" cy="365125"/>
          </a:xfrm>
        </p:spPr>
        <p:txBody>
          <a:bodyPr/>
          <a:lstStyle/>
          <a:p>
            <a:r>
              <a:rPr lang="en-US" dirty="0"/>
              <a:t>20XX</a:t>
            </a:r>
          </a:p>
        </p:txBody>
      </p:sp>
      <p:sp>
        <p:nvSpPr>
          <p:cNvPr id="75" name="Footer Placeholder 74">
            <a:extLst>
              <a:ext uri="{FF2B5EF4-FFF2-40B4-BE49-F238E27FC236}">
                <a16:creationId xmlns:a16="http://schemas.microsoft.com/office/drawing/2014/main" id="{CF942400-E869-4121-A513-9B1FADE55AC8}"/>
              </a:ext>
            </a:extLst>
          </p:cNvPr>
          <p:cNvSpPr>
            <a:spLocks noGrp="1"/>
          </p:cNvSpPr>
          <p:nvPr>
            <p:ph type="ftr" sz="quarter" idx="3"/>
          </p:nvPr>
        </p:nvSpPr>
        <p:spPr>
          <a:xfrm>
            <a:off x="3581399" y="6356350"/>
            <a:ext cx="5029203" cy="365125"/>
          </a:xfrm>
        </p:spPr>
        <p:txBody>
          <a:bodyPr/>
          <a:lstStyle/>
          <a:p>
            <a:r>
              <a:rPr lang="en-US" dirty="0"/>
              <a:t>Forest Cover Prediction – ML Models</a:t>
            </a:r>
          </a:p>
        </p:txBody>
      </p:sp>
      <p:sp>
        <p:nvSpPr>
          <p:cNvPr id="76" name="Slide Number Placeholder 75">
            <a:extLst>
              <a:ext uri="{FF2B5EF4-FFF2-40B4-BE49-F238E27FC236}">
                <a16:creationId xmlns:a16="http://schemas.microsoft.com/office/drawing/2014/main" id="{4FCE912F-09D6-4C14-A807-126C32B03BB1}"/>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2</a:t>
            </a:fld>
            <a:endParaRPr lang="en-US" dirty="0"/>
          </a:p>
        </p:txBody>
      </p:sp>
    </p:spTree>
    <p:extLst>
      <p:ext uri="{BB962C8B-B14F-4D97-AF65-F5344CB8AC3E}">
        <p14:creationId xmlns:p14="http://schemas.microsoft.com/office/powerpoint/2010/main" val="1317231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E88BB9-5E8A-474F-B7C0-BC6738C243D9}"/>
              </a:ext>
            </a:extLst>
          </p:cNvPr>
          <p:cNvSpPr>
            <a:spLocks noGrp="1"/>
          </p:cNvSpPr>
          <p:nvPr>
            <p:ph type="title"/>
          </p:nvPr>
        </p:nvSpPr>
        <p:spPr>
          <a:xfrm>
            <a:off x="710240" y="136525"/>
            <a:ext cx="10515600" cy="899783"/>
          </a:xfrm>
        </p:spPr>
        <p:txBody>
          <a:bodyPr/>
          <a:lstStyle/>
          <a:p>
            <a:r>
              <a:rPr lang="en-US" dirty="0"/>
              <a:t>Forest Cover Types  — Why?</a:t>
            </a:r>
          </a:p>
        </p:txBody>
      </p:sp>
      <p:sp>
        <p:nvSpPr>
          <p:cNvPr id="81" name="Text Placeholder 80">
            <a:extLst>
              <a:ext uri="{FF2B5EF4-FFF2-40B4-BE49-F238E27FC236}">
                <a16:creationId xmlns:a16="http://schemas.microsoft.com/office/drawing/2014/main" id="{26331C6E-6EC6-4BCA-90FC-D61437684A3A}"/>
              </a:ext>
            </a:extLst>
          </p:cNvPr>
          <p:cNvSpPr>
            <a:spLocks noGrp="1"/>
          </p:cNvSpPr>
          <p:nvPr>
            <p:ph type="body" sz="quarter" idx="16"/>
          </p:nvPr>
        </p:nvSpPr>
        <p:spPr>
          <a:xfrm>
            <a:off x="710240" y="1036308"/>
            <a:ext cx="10112375" cy="899783"/>
          </a:xfrm>
        </p:spPr>
        <p:txBody>
          <a:bodyPr>
            <a:normAutofit fontScale="85000" lnSpcReduction="20000"/>
          </a:bodyPr>
          <a:lstStyle/>
          <a:p>
            <a:pPr algn="l"/>
            <a:r>
              <a:rPr lang="en-US" sz="2000" b="1" i="0" dirty="0">
                <a:solidFill>
                  <a:schemeClr val="tx1"/>
                </a:solidFill>
                <a:effectLst/>
                <a:latin typeface="Times New Roman" panose="02020603050405020304" pitchFamily="18" charset="0"/>
                <a:cs typeface="Times New Roman" panose="02020603050405020304" pitchFamily="18" charset="0"/>
              </a:rPr>
              <a:t>If we understand what tree species predominate in relatively pristine wilderness areas, we can make better decisions about reforestation efforts as more nations, corporations and individuals set out to reintroduce forest into our landscapes.</a:t>
            </a:r>
          </a:p>
        </p:txBody>
      </p:sp>
      <p:pic>
        <p:nvPicPr>
          <p:cNvPr id="13" name="Picture Placeholder 12" descr="A picture containing tree, outdoor, forest, nature">
            <a:extLst>
              <a:ext uri="{FF2B5EF4-FFF2-40B4-BE49-F238E27FC236}">
                <a16:creationId xmlns:a16="http://schemas.microsoft.com/office/drawing/2014/main" id="{28CD82BD-20D4-4910-9A71-4B534FCE62E7}"/>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4160520"/>
            <a:ext cx="4067175" cy="2697480"/>
          </a:xfrm>
        </p:spPr>
      </p:pic>
      <p:pic>
        <p:nvPicPr>
          <p:cNvPr id="15" name="Picture Placeholder 14" descr="A close up of leaves with water droplets ">
            <a:extLst>
              <a:ext uri="{FF2B5EF4-FFF2-40B4-BE49-F238E27FC236}">
                <a16:creationId xmlns:a16="http://schemas.microsoft.com/office/drawing/2014/main" id="{34C758CA-99BE-4230-9424-008948EC328E}"/>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4067175" y="4160520"/>
            <a:ext cx="4133088" cy="2697480"/>
          </a:xfrm>
        </p:spPr>
      </p:pic>
      <p:pic>
        <p:nvPicPr>
          <p:cNvPr id="17" name="Picture Placeholder 16" descr="A close up of a green tree branch">
            <a:extLst>
              <a:ext uri="{FF2B5EF4-FFF2-40B4-BE49-F238E27FC236}">
                <a16:creationId xmlns:a16="http://schemas.microsoft.com/office/drawing/2014/main" id="{B0A1EFCE-676C-4616-ABD3-11F042604AA6}"/>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8193024" y="4160520"/>
            <a:ext cx="4005072" cy="2697480"/>
          </a:xfrm>
        </p:spPr>
      </p:pic>
      <p:sp>
        <p:nvSpPr>
          <p:cNvPr id="184" name="Slide Number Placeholder 183">
            <a:extLst>
              <a:ext uri="{FF2B5EF4-FFF2-40B4-BE49-F238E27FC236}">
                <a16:creationId xmlns:a16="http://schemas.microsoft.com/office/drawing/2014/main" id="{F09696C5-2D5D-4774-8ED7-53F2BB60D1FD}"/>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3</a:t>
            </a:fld>
            <a:endParaRPr lang="en-US" dirty="0"/>
          </a:p>
        </p:txBody>
      </p:sp>
      <p:sp>
        <p:nvSpPr>
          <p:cNvPr id="2" name="Text Placeholder 80">
            <a:extLst>
              <a:ext uri="{FF2B5EF4-FFF2-40B4-BE49-F238E27FC236}">
                <a16:creationId xmlns:a16="http://schemas.microsoft.com/office/drawing/2014/main" id="{84597B79-3FA2-5FE1-5C0C-7F6530B2E651}"/>
              </a:ext>
            </a:extLst>
          </p:cNvPr>
          <p:cNvSpPr txBox="1">
            <a:spLocks/>
          </p:cNvSpPr>
          <p:nvPr/>
        </p:nvSpPr>
        <p:spPr>
          <a:xfrm>
            <a:off x="710239" y="2266950"/>
            <a:ext cx="4795211" cy="1515104"/>
          </a:xfrm>
          <a:prstGeom prst="rect">
            <a:avLst/>
          </a:prstGeom>
        </p:spPr>
        <p:txBody>
          <a:bodyPr vert="horz" lIns="91440" tIns="45720" rIns="91440" bIns="45720" rtlCol="0" anchor="t">
            <a:normAutofit fontScale="85000" lnSpcReduction="20000"/>
          </a:bodyPr>
          <a:lstStyle>
            <a:lvl1pPr marL="0" indent="0" algn="just" defTabSz="914400" rtl="0" eaLnBrk="1" latinLnBrk="0" hangingPunct="1">
              <a:lnSpc>
                <a:spcPct val="120000"/>
              </a:lnSpc>
              <a:spcBef>
                <a:spcPts val="1000"/>
              </a:spcBef>
              <a:buSzPct val="80000"/>
              <a:buFont typeface="Arial" panose="020B0604020202020204" pitchFamily="34" charset="0"/>
              <a:buNone/>
              <a:defRPr sz="2400" kern="1200" spc="100" baseline="0">
                <a:solidFill>
                  <a:schemeClr val="tx2">
                    <a:alpha val="85000"/>
                  </a:schemeClr>
                </a:solidFill>
                <a:latin typeface="+mn-lt"/>
                <a:ea typeface="+mn-ea"/>
                <a:cs typeface="+mn-cs"/>
              </a:defRPr>
            </a:lvl1pPr>
            <a:lvl2pPr marL="274320" indent="0" algn="ctr" defTabSz="914400" rtl="0" eaLnBrk="1" latinLnBrk="0" hangingPunct="1">
              <a:lnSpc>
                <a:spcPct val="120000"/>
              </a:lnSpc>
              <a:spcBef>
                <a:spcPts val="500"/>
              </a:spcBef>
              <a:buFont typeface="Arial" panose="020B0604020202020204" pitchFamily="34" charset="0"/>
              <a:buNone/>
              <a:defRPr sz="1800" b="1" kern="1200" spc="100" baseline="0">
                <a:solidFill>
                  <a:schemeClr val="tx2">
                    <a:alpha val="85000"/>
                  </a:schemeClr>
                </a:solidFill>
                <a:latin typeface="+mn-lt"/>
                <a:ea typeface="+mn-ea"/>
                <a:cs typeface="+mn-cs"/>
              </a:defRPr>
            </a:lvl2pPr>
            <a:lvl3pPr marL="228600" indent="0" algn="ctr" defTabSz="914400" rtl="0" eaLnBrk="1" latinLnBrk="0" hangingPunct="1">
              <a:lnSpc>
                <a:spcPct val="120000"/>
              </a:lnSpc>
              <a:spcBef>
                <a:spcPts val="500"/>
              </a:spcBef>
              <a:buFont typeface="Arial" panose="020B0604020202020204" pitchFamily="34" charset="0"/>
              <a:buNone/>
              <a:defRPr sz="1800" kern="1200" spc="100" baseline="0">
                <a:solidFill>
                  <a:schemeClr val="tx2">
                    <a:alpha val="85000"/>
                  </a:schemeClr>
                </a:solidFill>
                <a:latin typeface="+mn-lt"/>
                <a:ea typeface="+mn-ea"/>
                <a:cs typeface="+mn-cs"/>
              </a:defRPr>
            </a:lvl3pPr>
            <a:lvl4pPr marL="640080" indent="0" algn="ctr" defTabSz="914400" rtl="0" eaLnBrk="1" latinLnBrk="0" hangingPunct="1">
              <a:lnSpc>
                <a:spcPct val="120000"/>
              </a:lnSpc>
              <a:spcBef>
                <a:spcPts val="500"/>
              </a:spcBef>
              <a:buFont typeface="Arial" panose="020B0604020202020204" pitchFamily="34" charset="0"/>
              <a:buNone/>
              <a:defRPr sz="1600" i="1" kern="1200" spc="100" baseline="0">
                <a:solidFill>
                  <a:schemeClr val="tx2">
                    <a:alpha val="85000"/>
                  </a:schemeClr>
                </a:solidFill>
                <a:latin typeface="+mn-lt"/>
                <a:ea typeface="+mn-ea"/>
                <a:cs typeface="+mn-cs"/>
              </a:defRPr>
            </a:lvl4pPr>
            <a:lvl5pPr marL="685800" indent="0" algn="ctr" defTabSz="914400" rtl="0" eaLnBrk="1" latinLnBrk="0" hangingPunct="1">
              <a:lnSpc>
                <a:spcPct val="120000"/>
              </a:lnSpc>
              <a:spcBef>
                <a:spcPts val="500"/>
              </a:spcBef>
              <a:buSzPct val="80000"/>
              <a:buFont typeface="Arial" panose="020B0604020202020204" pitchFamily="34" charset="0"/>
              <a:buNone/>
              <a:defRPr sz="1600" kern="1200" spc="100" baseline="0">
                <a:solidFill>
                  <a:schemeClr val="tx2">
                    <a:alpha val="8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000" b="1" dirty="0">
                <a:solidFill>
                  <a:schemeClr val="tx1"/>
                </a:solidFill>
                <a:latin typeface="Times New Roman" panose="02020603050405020304" pitchFamily="18" charset="0"/>
                <a:cs typeface="Times New Roman" panose="02020603050405020304" pitchFamily="18" charset="0"/>
              </a:rPr>
              <a:t>Benefits</a:t>
            </a:r>
          </a:p>
          <a:p>
            <a:pPr marL="342900" indent="-342900" algn="l">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Carbon sinks</a:t>
            </a:r>
          </a:p>
          <a:p>
            <a:pPr marL="342900" indent="-342900" algn="l">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Flood and fire control</a:t>
            </a:r>
          </a:p>
          <a:p>
            <a:pPr marL="342900" indent="-342900" algn="l">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Improve livability of urban areas</a:t>
            </a:r>
          </a:p>
        </p:txBody>
      </p:sp>
      <p:sp>
        <p:nvSpPr>
          <p:cNvPr id="3" name="Text Placeholder 80">
            <a:extLst>
              <a:ext uri="{FF2B5EF4-FFF2-40B4-BE49-F238E27FC236}">
                <a16:creationId xmlns:a16="http://schemas.microsoft.com/office/drawing/2014/main" id="{A316DC66-648B-DD9B-0E0B-2830D6F07CB7}"/>
              </a:ext>
            </a:extLst>
          </p:cNvPr>
          <p:cNvSpPr txBox="1">
            <a:spLocks/>
          </p:cNvSpPr>
          <p:nvPr/>
        </p:nvSpPr>
        <p:spPr>
          <a:xfrm>
            <a:off x="6686550" y="2266950"/>
            <a:ext cx="4795211" cy="1515104"/>
          </a:xfrm>
          <a:prstGeom prst="rect">
            <a:avLst/>
          </a:prstGeom>
        </p:spPr>
        <p:txBody>
          <a:bodyPr vert="horz" lIns="91440" tIns="45720" rIns="91440" bIns="45720" rtlCol="0" anchor="t">
            <a:normAutofit fontScale="85000" lnSpcReduction="20000"/>
          </a:bodyPr>
          <a:lstStyle>
            <a:lvl1pPr marL="0" indent="0" algn="just" defTabSz="914400" rtl="0" eaLnBrk="1" latinLnBrk="0" hangingPunct="1">
              <a:lnSpc>
                <a:spcPct val="120000"/>
              </a:lnSpc>
              <a:spcBef>
                <a:spcPts val="1000"/>
              </a:spcBef>
              <a:buSzPct val="80000"/>
              <a:buFont typeface="Arial" panose="020B0604020202020204" pitchFamily="34" charset="0"/>
              <a:buNone/>
              <a:defRPr sz="2400" kern="1200" spc="100" baseline="0">
                <a:solidFill>
                  <a:schemeClr val="tx2">
                    <a:alpha val="85000"/>
                  </a:schemeClr>
                </a:solidFill>
                <a:latin typeface="+mn-lt"/>
                <a:ea typeface="+mn-ea"/>
                <a:cs typeface="+mn-cs"/>
              </a:defRPr>
            </a:lvl1pPr>
            <a:lvl2pPr marL="274320" indent="0" algn="ctr" defTabSz="914400" rtl="0" eaLnBrk="1" latinLnBrk="0" hangingPunct="1">
              <a:lnSpc>
                <a:spcPct val="120000"/>
              </a:lnSpc>
              <a:spcBef>
                <a:spcPts val="500"/>
              </a:spcBef>
              <a:buFont typeface="Arial" panose="020B0604020202020204" pitchFamily="34" charset="0"/>
              <a:buNone/>
              <a:defRPr sz="1800" b="1" kern="1200" spc="100" baseline="0">
                <a:solidFill>
                  <a:schemeClr val="tx2">
                    <a:alpha val="85000"/>
                  </a:schemeClr>
                </a:solidFill>
                <a:latin typeface="+mn-lt"/>
                <a:ea typeface="+mn-ea"/>
                <a:cs typeface="+mn-cs"/>
              </a:defRPr>
            </a:lvl2pPr>
            <a:lvl3pPr marL="228600" indent="0" algn="ctr" defTabSz="914400" rtl="0" eaLnBrk="1" latinLnBrk="0" hangingPunct="1">
              <a:lnSpc>
                <a:spcPct val="120000"/>
              </a:lnSpc>
              <a:spcBef>
                <a:spcPts val="500"/>
              </a:spcBef>
              <a:buFont typeface="Arial" panose="020B0604020202020204" pitchFamily="34" charset="0"/>
              <a:buNone/>
              <a:defRPr sz="1800" kern="1200" spc="100" baseline="0">
                <a:solidFill>
                  <a:schemeClr val="tx2">
                    <a:alpha val="85000"/>
                  </a:schemeClr>
                </a:solidFill>
                <a:latin typeface="+mn-lt"/>
                <a:ea typeface="+mn-ea"/>
                <a:cs typeface="+mn-cs"/>
              </a:defRPr>
            </a:lvl3pPr>
            <a:lvl4pPr marL="640080" indent="0" algn="ctr" defTabSz="914400" rtl="0" eaLnBrk="1" latinLnBrk="0" hangingPunct="1">
              <a:lnSpc>
                <a:spcPct val="120000"/>
              </a:lnSpc>
              <a:spcBef>
                <a:spcPts val="500"/>
              </a:spcBef>
              <a:buFont typeface="Arial" panose="020B0604020202020204" pitchFamily="34" charset="0"/>
              <a:buNone/>
              <a:defRPr sz="1600" i="1" kern="1200" spc="100" baseline="0">
                <a:solidFill>
                  <a:schemeClr val="tx2">
                    <a:alpha val="85000"/>
                  </a:schemeClr>
                </a:solidFill>
                <a:latin typeface="+mn-lt"/>
                <a:ea typeface="+mn-ea"/>
                <a:cs typeface="+mn-cs"/>
              </a:defRPr>
            </a:lvl4pPr>
            <a:lvl5pPr marL="685800" indent="0" algn="ctr" defTabSz="914400" rtl="0" eaLnBrk="1" latinLnBrk="0" hangingPunct="1">
              <a:lnSpc>
                <a:spcPct val="120000"/>
              </a:lnSpc>
              <a:spcBef>
                <a:spcPts val="500"/>
              </a:spcBef>
              <a:buSzPct val="80000"/>
              <a:buFont typeface="Arial" panose="020B0604020202020204" pitchFamily="34" charset="0"/>
              <a:buNone/>
              <a:defRPr sz="1600" kern="1200" spc="100" baseline="0">
                <a:solidFill>
                  <a:schemeClr val="tx2">
                    <a:alpha val="8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000" b="1" dirty="0">
                <a:solidFill>
                  <a:schemeClr val="tx1"/>
                </a:solidFill>
                <a:latin typeface="Times New Roman" panose="02020603050405020304" pitchFamily="18" charset="0"/>
                <a:cs typeface="Times New Roman" panose="02020603050405020304" pitchFamily="18" charset="0"/>
              </a:rPr>
              <a:t>Challenges</a:t>
            </a:r>
          </a:p>
          <a:p>
            <a:pPr marL="342900" indent="-342900" algn="l">
              <a:buFont typeface="Arial" panose="020B0604020202020204" pitchFamily="34" charset="0"/>
              <a:buChar char="•"/>
            </a:pPr>
            <a:r>
              <a:rPr lang="en-US" sz="2000" b="1" dirty="0">
                <a:solidFill>
                  <a:schemeClr val="tx1"/>
                </a:solidFill>
                <a:latin typeface="Times New Roman" panose="02020603050405020304" pitchFamily="18" charset="0"/>
                <a:cs typeface="Times New Roman" panose="02020603050405020304" pitchFamily="18" charset="0"/>
              </a:rPr>
              <a:t>Cost</a:t>
            </a:r>
          </a:p>
          <a:p>
            <a:pPr marL="342900" indent="-342900" algn="l">
              <a:buFont typeface="Arial" panose="020B0604020202020204" pitchFamily="34" charset="0"/>
              <a:buChar char="•"/>
            </a:pPr>
            <a:r>
              <a:rPr lang="en-US" sz="2000" b="1" dirty="0">
                <a:solidFill>
                  <a:schemeClr val="tx1"/>
                </a:solidFill>
                <a:latin typeface="Times New Roman" panose="02020603050405020304" pitchFamily="18" charset="0"/>
                <a:cs typeface="Times New Roman" panose="02020603050405020304" pitchFamily="18" charset="0"/>
              </a:rPr>
              <a:t>Time</a:t>
            </a:r>
          </a:p>
          <a:p>
            <a:pPr marL="342900" indent="-342900" algn="l">
              <a:buFont typeface="Arial" panose="020B0604020202020204" pitchFamily="34" charset="0"/>
              <a:buChar char="•"/>
            </a:pPr>
            <a:r>
              <a:rPr lang="en-US" sz="2000" b="1" dirty="0">
                <a:solidFill>
                  <a:schemeClr val="tx1"/>
                </a:solidFill>
                <a:latin typeface="Times New Roman" panose="02020603050405020304" pitchFamily="18" charset="0"/>
                <a:cs typeface="Times New Roman" panose="02020603050405020304" pitchFamily="18" charset="0"/>
              </a:rPr>
              <a:t>Ecological health</a:t>
            </a:r>
          </a:p>
        </p:txBody>
      </p:sp>
    </p:spTree>
    <p:extLst>
      <p:ext uri="{BB962C8B-B14F-4D97-AF65-F5344CB8AC3E}">
        <p14:creationId xmlns:p14="http://schemas.microsoft.com/office/powerpoint/2010/main" val="3281439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283E3-686A-4399-B44D-71E2E0C5990C}"/>
              </a:ext>
            </a:extLst>
          </p:cNvPr>
          <p:cNvSpPr>
            <a:spLocks noGrp="1"/>
          </p:cNvSpPr>
          <p:nvPr>
            <p:ph type="ctrTitle"/>
          </p:nvPr>
        </p:nvSpPr>
        <p:spPr>
          <a:xfrm>
            <a:off x="133350" y="3143251"/>
            <a:ext cx="6874327" cy="1209275"/>
          </a:xfrm>
        </p:spPr>
        <p:txBody>
          <a:bodyPr>
            <a:normAutofit/>
          </a:bodyPr>
          <a:lstStyle/>
          <a:p>
            <a:r>
              <a:rPr lang="en-US" dirty="0"/>
              <a:t>Data Set Overview </a:t>
            </a:r>
          </a:p>
        </p:txBody>
      </p:sp>
      <p:pic>
        <p:nvPicPr>
          <p:cNvPr id="6" name="Picture Placeholder 5" descr="A picture containing trees, outdoor, forest, nature, mist">
            <a:extLst>
              <a:ext uri="{FF2B5EF4-FFF2-40B4-BE49-F238E27FC236}">
                <a16:creationId xmlns:a16="http://schemas.microsoft.com/office/drawing/2014/main" id="{286EB37C-928B-4D9A-905B-8EA255EB144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1524" y="0"/>
            <a:ext cx="12188952" cy="3295650"/>
          </a:xfrm>
        </p:spPr>
      </p:pic>
      <p:sp>
        <p:nvSpPr>
          <p:cNvPr id="5" name="Title 1">
            <a:extLst>
              <a:ext uri="{FF2B5EF4-FFF2-40B4-BE49-F238E27FC236}">
                <a16:creationId xmlns:a16="http://schemas.microsoft.com/office/drawing/2014/main" id="{B646BE4E-F9CE-1FEC-FC5E-500D70D56BA0}"/>
              </a:ext>
            </a:extLst>
          </p:cNvPr>
          <p:cNvSpPr txBox="1">
            <a:spLocks/>
          </p:cNvSpPr>
          <p:nvPr/>
        </p:nvSpPr>
        <p:spPr>
          <a:xfrm>
            <a:off x="265176" y="3747888"/>
            <a:ext cx="6874327" cy="1209275"/>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000" kern="1200">
                <a:solidFill>
                  <a:schemeClr val="tx2">
                    <a:alpha val="75000"/>
                  </a:schemeClr>
                </a:solidFill>
                <a:latin typeface="+mj-lt"/>
                <a:ea typeface="+mj-ea"/>
                <a:cs typeface="+mj-cs"/>
              </a:defRPr>
            </a:lvl1pPr>
          </a:lstStyle>
          <a:p>
            <a:r>
              <a:rPr lang="en-US" sz="2800" dirty="0"/>
              <a:t>Features</a:t>
            </a:r>
          </a:p>
        </p:txBody>
      </p:sp>
      <p:sp>
        <p:nvSpPr>
          <p:cNvPr id="7" name="Title 1">
            <a:extLst>
              <a:ext uri="{FF2B5EF4-FFF2-40B4-BE49-F238E27FC236}">
                <a16:creationId xmlns:a16="http://schemas.microsoft.com/office/drawing/2014/main" id="{04DD04CE-4527-2F5B-B000-A06546948C30}"/>
              </a:ext>
            </a:extLst>
          </p:cNvPr>
          <p:cNvSpPr txBox="1">
            <a:spLocks/>
          </p:cNvSpPr>
          <p:nvPr/>
        </p:nvSpPr>
        <p:spPr>
          <a:xfrm>
            <a:off x="8054749" y="3747888"/>
            <a:ext cx="6874327" cy="1209275"/>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000" kern="1200">
                <a:solidFill>
                  <a:schemeClr val="tx2">
                    <a:alpha val="75000"/>
                  </a:schemeClr>
                </a:solidFill>
                <a:latin typeface="+mj-lt"/>
                <a:ea typeface="+mj-ea"/>
                <a:cs typeface="+mj-cs"/>
              </a:defRPr>
            </a:lvl1pPr>
          </a:lstStyle>
          <a:p>
            <a:r>
              <a:rPr lang="en-US" sz="2800" dirty="0"/>
              <a:t>Target</a:t>
            </a:r>
          </a:p>
        </p:txBody>
      </p:sp>
      <p:sp>
        <p:nvSpPr>
          <p:cNvPr id="10" name="Title 1">
            <a:extLst>
              <a:ext uri="{FF2B5EF4-FFF2-40B4-BE49-F238E27FC236}">
                <a16:creationId xmlns:a16="http://schemas.microsoft.com/office/drawing/2014/main" id="{82A5E1CE-78EE-CC05-A1EA-3D9E1E986DEA}"/>
              </a:ext>
            </a:extLst>
          </p:cNvPr>
          <p:cNvSpPr txBox="1">
            <a:spLocks/>
          </p:cNvSpPr>
          <p:nvPr/>
        </p:nvSpPr>
        <p:spPr>
          <a:xfrm>
            <a:off x="8054749" y="4804763"/>
            <a:ext cx="3772816" cy="1843687"/>
          </a:xfrm>
          <a:prstGeom prst="rect">
            <a:avLst/>
          </a:prstGeom>
        </p:spPr>
        <p:txBody>
          <a:bodyPr vert="horz" lIns="91440" tIns="45720" rIns="91440" bIns="45720" numCol="2" rtlCol="0" anchor="t">
            <a:normAutofit lnSpcReduction="10000"/>
          </a:bodyPr>
          <a:lstStyle>
            <a:lvl1pPr algn="l" defTabSz="914400" rtl="0" eaLnBrk="1" latinLnBrk="0" hangingPunct="1">
              <a:lnSpc>
                <a:spcPct val="100000"/>
              </a:lnSpc>
              <a:spcBef>
                <a:spcPct val="0"/>
              </a:spcBef>
              <a:buNone/>
              <a:defRPr sz="4000" kern="1200">
                <a:solidFill>
                  <a:schemeClr val="tx2">
                    <a:alpha val="75000"/>
                  </a:schemeClr>
                </a:solidFill>
                <a:latin typeface="+mj-lt"/>
                <a:ea typeface="+mj-ea"/>
                <a:cs typeface="+mj-cs"/>
              </a:defRPr>
            </a:lvl1pPr>
          </a:lstStyle>
          <a:p>
            <a:r>
              <a:rPr lang="en-US" sz="1800" dirty="0"/>
              <a:t>Cover Type:</a:t>
            </a:r>
          </a:p>
          <a:p>
            <a:endParaRPr lang="en-US" sz="1800" dirty="0"/>
          </a:p>
          <a:p>
            <a:pPr marL="285750" indent="-285750">
              <a:buFont typeface="Arial" panose="020B0604020202020204" pitchFamily="34" charset="0"/>
              <a:buChar char="•"/>
            </a:pPr>
            <a:r>
              <a:rPr lang="en-US" sz="1800" dirty="0"/>
              <a:t>1 – Spruce/Fir</a:t>
            </a:r>
          </a:p>
          <a:p>
            <a:pPr marL="285750" indent="-285750">
              <a:buFont typeface="Arial" panose="020B0604020202020204" pitchFamily="34" charset="0"/>
              <a:buChar char="•"/>
            </a:pPr>
            <a:r>
              <a:rPr lang="en-US" sz="1800" dirty="0"/>
              <a:t>2 – Lodgepole Pine</a:t>
            </a:r>
          </a:p>
          <a:p>
            <a:pPr marL="285750" indent="-285750">
              <a:buFont typeface="Arial" panose="020B0604020202020204" pitchFamily="34" charset="0"/>
              <a:buChar char="•"/>
            </a:pPr>
            <a:r>
              <a:rPr lang="en-US" sz="1800" dirty="0"/>
              <a:t>3 – Ponderosa Pine</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4 – Cottonwood / Willow</a:t>
            </a:r>
          </a:p>
          <a:p>
            <a:pPr marL="285750" indent="-285750">
              <a:buFont typeface="Arial" panose="020B0604020202020204" pitchFamily="34" charset="0"/>
              <a:buChar char="•"/>
            </a:pPr>
            <a:r>
              <a:rPr lang="en-US" sz="1800" dirty="0"/>
              <a:t>5 – Aspen</a:t>
            </a:r>
          </a:p>
          <a:p>
            <a:pPr marL="285750" indent="-285750">
              <a:buFont typeface="Arial" panose="020B0604020202020204" pitchFamily="34" charset="0"/>
              <a:buChar char="•"/>
            </a:pPr>
            <a:r>
              <a:rPr lang="en-US" sz="1800" dirty="0"/>
              <a:t>6 – Douglas-Fir</a:t>
            </a:r>
          </a:p>
          <a:p>
            <a:pPr marL="285750" indent="-285750">
              <a:buFont typeface="Arial" panose="020B0604020202020204" pitchFamily="34" charset="0"/>
              <a:buChar char="•"/>
            </a:pPr>
            <a:r>
              <a:rPr lang="en-US" sz="1800" dirty="0"/>
              <a:t>7 – Krummholz</a:t>
            </a:r>
          </a:p>
        </p:txBody>
      </p:sp>
      <p:sp>
        <p:nvSpPr>
          <p:cNvPr id="11" name="Title 1">
            <a:extLst>
              <a:ext uri="{FF2B5EF4-FFF2-40B4-BE49-F238E27FC236}">
                <a16:creationId xmlns:a16="http://schemas.microsoft.com/office/drawing/2014/main" id="{CC7A9BAC-C639-0A50-EEB2-AC0AD4BFF434}"/>
              </a:ext>
            </a:extLst>
          </p:cNvPr>
          <p:cNvSpPr txBox="1">
            <a:spLocks/>
          </p:cNvSpPr>
          <p:nvPr/>
        </p:nvSpPr>
        <p:spPr>
          <a:xfrm>
            <a:off x="265176" y="4619211"/>
            <a:ext cx="7505700" cy="2038350"/>
          </a:xfrm>
          <a:prstGeom prst="rect">
            <a:avLst/>
          </a:prstGeom>
        </p:spPr>
        <p:txBody>
          <a:bodyPr vert="horz" lIns="91440" tIns="45720" rIns="91440" bIns="45720" numCol="2" rtlCol="0" anchor="t">
            <a:normAutofit fontScale="85000" lnSpcReduction="10000"/>
          </a:bodyPr>
          <a:lstStyle>
            <a:lvl1pPr algn="l" defTabSz="914400" rtl="0" eaLnBrk="1" latinLnBrk="0" hangingPunct="1">
              <a:lnSpc>
                <a:spcPct val="100000"/>
              </a:lnSpc>
              <a:spcBef>
                <a:spcPct val="0"/>
              </a:spcBef>
              <a:buNone/>
              <a:defRPr sz="4000" kern="1200">
                <a:solidFill>
                  <a:schemeClr val="tx2">
                    <a:alpha val="75000"/>
                  </a:schemeClr>
                </a:solidFill>
                <a:latin typeface="+mj-lt"/>
                <a:ea typeface="+mj-ea"/>
                <a:cs typeface="+mj-cs"/>
              </a:defRPr>
            </a:lvl1pPr>
          </a:lstStyle>
          <a:p>
            <a:pPr marL="285750" indent="-285750">
              <a:buFont typeface="Arial" panose="020B0604020202020204" pitchFamily="34" charset="0"/>
              <a:buChar char="•"/>
            </a:pPr>
            <a:r>
              <a:rPr lang="en-US" sz="2400" dirty="0"/>
              <a:t>Elevation (m)</a:t>
            </a:r>
          </a:p>
          <a:p>
            <a:pPr marL="285750" indent="-285750">
              <a:buFont typeface="Arial" panose="020B0604020202020204" pitchFamily="34" charset="0"/>
              <a:buChar char="•"/>
            </a:pPr>
            <a:r>
              <a:rPr lang="en-US" sz="2400" dirty="0"/>
              <a:t>Aspect (º azimuth)</a:t>
            </a:r>
          </a:p>
          <a:p>
            <a:pPr marL="285750" indent="-285750">
              <a:buFont typeface="Arial" panose="020B0604020202020204" pitchFamily="34" charset="0"/>
              <a:buChar char="•"/>
            </a:pPr>
            <a:r>
              <a:rPr lang="en-US" sz="2400" dirty="0"/>
              <a:t>Slope (º)</a:t>
            </a:r>
          </a:p>
          <a:p>
            <a:pPr marL="285750" indent="-285750">
              <a:buFont typeface="Arial" panose="020B0604020202020204" pitchFamily="34" charset="0"/>
              <a:buChar char="•"/>
            </a:pPr>
            <a:r>
              <a:rPr lang="en-US" sz="2400" dirty="0"/>
              <a:t>Horizontal Distance to Hydrology</a:t>
            </a:r>
          </a:p>
          <a:p>
            <a:pPr marL="285750" indent="-285750">
              <a:buFont typeface="Arial" panose="020B0604020202020204" pitchFamily="34" charset="0"/>
              <a:buChar char="•"/>
            </a:pPr>
            <a:r>
              <a:rPr lang="en-US" sz="2400" dirty="0"/>
              <a:t>Vertical Distance to Hydrology</a:t>
            </a:r>
          </a:p>
          <a:p>
            <a:pPr marL="285750" indent="-285750">
              <a:buFont typeface="Arial" panose="020B0604020202020204" pitchFamily="34" charset="0"/>
              <a:buChar char="•"/>
            </a:pPr>
            <a:r>
              <a:rPr lang="en-US" sz="2400" dirty="0"/>
              <a:t>Horizontal Distance to Roadways</a:t>
            </a:r>
          </a:p>
          <a:p>
            <a:pPr marL="285750" indent="-285750">
              <a:buFont typeface="Arial" panose="020B0604020202020204" pitchFamily="34" charset="0"/>
              <a:buChar char="•"/>
            </a:pPr>
            <a:r>
              <a:rPr lang="en-US" sz="2400" dirty="0" err="1"/>
              <a:t>Hillshade</a:t>
            </a:r>
            <a:r>
              <a:rPr lang="en-US" sz="2400" dirty="0"/>
              <a:t> 9am</a:t>
            </a:r>
          </a:p>
          <a:p>
            <a:pPr marL="285750" indent="-285750">
              <a:buFont typeface="Arial" panose="020B0604020202020204" pitchFamily="34" charset="0"/>
              <a:buChar char="•"/>
            </a:pPr>
            <a:r>
              <a:rPr lang="en-US" sz="2400" dirty="0" err="1"/>
              <a:t>Hillshade</a:t>
            </a:r>
            <a:r>
              <a:rPr lang="en-US" sz="2400" dirty="0"/>
              <a:t> 12pm</a:t>
            </a:r>
          </a:p>
          <a:p>
            <a:pPr marL="285750" indent="-285750">
              <a:buFont typeface="Arial" panose="020B0604020202020204" pitchFamily="34" charset="0"/>
              <a:buChar char="•"/>
            </a:pPr>
            <a:r>
              <a:rPr lang="en-US" sz="2400" dirty="0" err="1"/>
              <a:t>Hillshade</a:t>
            </a:r>
            <a:r>
              <a:rPr lang="en-US" sz="2400" dirty="0"/>
              <a:t> 3pm</a:t>
            </a:r>
          </a:p>
          <a:p>
            <a:pPr marL="285750" indent="-285750">
              <a:buFont typeface="Arial" panose="020B0604020202020204" pitchFamily="34" charset="0"/>
              <a:buChar char="•"/>
            </a:pPr>
            <a:r>
              <a:rPr lang="en-US" sz="2400" dirty="0"/>
              <a:t>Horizontal Distance to Fire Point</a:t>
            </a:r>
          </a:p>
          <a:p>
            <a:pPr marL="285750" indent="-285750">
              <a:buFont typeface="Arial" panose="020B0604020202020204" pitchFamily="34" charset="0"/>
              <a:buChar char="•"/>
            </a:pPr>
            <a:r>
              <a:rPr lang="en-US" sz="2400" dirty="0"/>
              <a:t>Wilderness Area</a:t>
            </a:r>
          </a:p>
          <a:p>
            <a:pPr marL="285750" indent="-285750">
              <a:buFont typeface="Arial" panose="020B0604020202020204" pitchFamily="34" charset="0"/>
              <a:buChar char="•"/>
            </a:pPr>
            <a:r>
              <a:rPr lang="en-US" sz="2400" dirty="0"/>
              <a:t>Soil Type</a:t>
            </a:r>
          </a:p>
        </p:txBody>
      </p:sp>
    </p:spTree>
    <p:extLst>
      <p:ext uri="{BB962C8B-B14F-4D97-AF65-F5344CB8AC3E}">
        <p14:creationId xmlns:p14="http://schemas.microsoft.com/office/powerpoint/2010/main" val="477183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D9BD-DC27-46DC-9C76-8EE3FDD420FD}"/>
              </a:ext>
            </a:extLst>
          </p:cNvPr>
          <p:cNvSpPr>
            <a:spLocks noGrp="1"/>
          </p:cNvSpPr>
          <p:nvPr>
            <p:ph type="title"/>
          </p:nvPr>
        </p:nvSpPr>
        <p:spPr>
          <a:xfrm>
            <a:off x="839788" y="665629"/>
            <a:ext cx="10515600" cy="818995"/>
          </a:xfrm>
        </p:spPr>
        <p:txBody>
          <a:bodyPr/>
          <a:lstStyle/>
          <a:p>
            <a:r>
              <a:rPr lang="en-US" dirty="0"/>
              <a:t>Tools We Used</a:t>
            </a:r>
          </a:p>
        </p:txBody>
      </p:sp>
      <p:sp>
        <p:nvSpPr>
          <p:cNvPr id="31" name="Date Placeholder 30">
            <a:extLst>
              <a:ext uri="{FF2B5EF4-FFF2-40B4-BE49-F238E27FC236}">
                <a16:creationId xmlns:a16="http://schemas.microsoft.com/office/drawing/2014/main" id="{3357F65D-3D58-480C-B301-77A72059929A}"/>
              </a:ext>
            </a:extLst>
          </p:cNvPr>
          <p:cNvSpPr>
            <a:spLocks noGrp="1"/>
          </p:cNvSpPr>
          <p:nvPr>
            <p:ph type="dt" sz="half" idx="10"/>
          </p:nvPr>
        </p:nvSpPr>
        <p:spPr/>
        <p:txBody>
          <a:bodyPr/>
          <a:lstStyle/>
          <a:p>
            <a:r>
              <a:rPr lang="en-US" dirty="0"/>
              <a:t>2023</a:t>
            </a:r>
          </a:p>
        </p:txBody>
      </p:sp>
      <p:sp>
        <p:nvSpPr>
          <p:cNvPr id="32" name="Footer Placeholder 31">
            <a:extLst>
              <a:ext uri="{FF2B5EF4-FFF2-40B4-BE49-F238E27FC236}">
                <a16:creationId xmlns:a16="http://schemas.microsoft.com/office/drawing/2014/main" id="{E8F197E9-9EE5-4C27-93B9-2E44E0ED5AC3}"/>
              </a:ext>
            </a:extLst>
          </p:cNvPr>
          <p:cNvSpPr>
            <a:spLocks noGrp="1"/>
          </p:cNvSpPr>
          <p:nvPr>
            <p:ph type="ftr" sz="quarter" idx="11"/>
          </p:nvPr>
        </p:nvSpPr>
        <p:spPr/>
        <p:txBody>
          <a:bodyPr/>
          <a:lstStyle/>
          <a:p>
            <a:r>
              <a:rPr lang="en-US" dirty="0"/>
              <a:t>Forest Cover Prediction – ML Models</a:t>
            </a:r>
          </a:p>
        </p:txBody>
      </p:sp>
      <p:sp>
        <p:nvSpPr>
          <p:cNvPr id="33" name="Slide Number Placeholder 32">
            <a:extLst>
              <a:ext uri="{FF2B5EF4-FFF2-40B4-BE49-F238E27FC236}">
                <a16:creationId xmlns:a16="http://schemas.microsoft.com/office/drawing/2014/main" id="{8D0E8400-C1CB-4DB2-BF78-421C9EECDC76}"/>
              </a:ext>
            </a:extLst>
          </p:cNvPr>
          <p:cNvSpPr>
            <a:spLocks noGrp="1"/>
          </p:cNvSpPr>
          <p:nvPr>
            <p:ph type="sldNum" sz="quarter" idx="12"/>
          </p:nvPr>
        </p:nvSpPr>
        <p:spPr/>
        <p:txBody>
          <a:bodyPr/>
          <a:lstStyle/>
          <a:p>
            <a:fld id="{AE208ADF-3ADD-483D-A721-14E3EEE2C135}" type="slidenum">
              <a:rPr lang="en-US" smtClean="0"/>
              <a:pPr/>
              <a:t>5</a:t>
            </a:fld>
            <a:endParaRPr lang="en-US" dirty="0"/>
          </a:p>
        </p:txBody>
      </p:sp>
      <p:sp>
        <p:nvSpPr>
          <p:cNvPr id="10" name="Content Placeholder 9">
            <a:extLst>
              <a:ext uri="{FF2B5EF4-FFF2-40B4-BE49-F238E27FC236}">
                <a16:creationId xmlns:a16="http://schemas.microsoft.com/office/drawing/2014/main" id="{29D7E2DC-9DE1-FB46-3182-09C059AD21DF}"/>
              </a:ext>
            </a:extLst>
          </p:cNvPr>
          <p:cNvSpPr>
            <a:spLocks noGrp="1"/>
          </p:cNvSpPr>
          <p:nvPr>
            <p:ph sz="quarter" idx="4"/>
          </p:nvPr>
        </p:nvSpPr>
        <p:spPr>
          <a:xfrm>
            <a:off x="836612" y="2105247"/>
            <a:ext cx="10515600" cy="4036609"/>
          </a:xfrm>
        </p:spPr>
        <p:txBody>
          <a:bodyPr numCol="3"/>
          <a:lstStyle/>
          <a:p>
            <a:pPr marL="0" indent="0">
              <a:buNone/>
            </a:pPr>
            <a:r>
              <a:rPr lang="en-US" sz="2800" b="1" u="sng" dirty="0"/>
              <a:t>Preprocessing</a:t>
            </a:r>
          </a:p>
          <a:p>
            <a:r>
              <a:rPr lang="en-US" dirty="0"/>
              <a:t>PostgreSQL</a:t>
            </a:r>
          </a:p>
          <a:p>
            <a:r>
              <a:rPr lang="en-US" dirty="0" err="1"/>
              <a:t>Numpy</a:t>
            </a:r>
            <a:endParaRPr lang="en-US" dirty="0"/>
          </a:p>
          <a:p>
            <a:r>
              <a:rPr lang="en-US" dirty="0"/>
              <a:t>Pandas</a:t>
            </a:r>
          </a:p>
          <a:p>
            <a:endParaRPr lang="en-US" dirty="0"/>
          </a:p>
          <a:p>
            <a:pPr marL="0" indent="0">
              <a:buNone/>
            </a:pPr>
            <a:endParaRPr lang="en-US" sz="2800" b="1" u="sng" dirty="0"/>
          </a:p>
          <a:p>
            <a:pPr marL="0" indent="0">
              <a:buNone/>
            </a:pPr>
            <a:r>
              <a:rPr lang="en-US" sz="2800" b="1" u="sng" dirty="0"/>
              <a:t>Visualizations</a:t>
            </a:r>
          </a:p>
          <a:p>
            <a:r>
              <a:rPr lang="en-US" dirty="0"/>
              <a:t>Seaborn</a:t>
            </a:r>
          </a:p>
          <a:p>
            <a:r>
              <a:rPr lang="en-US" dirty="0"/>
              <a:t>Matplotlib</a:t>
            </a:r>
          </a:p>
          <a:p>
            <a:endParaRPr lang="en-US" dirty="0"/>
          </a:p>
          <a:p>
            <a:endParaRPr lang="en-US" dirty="0"/>
          </a:p>
          <a:p>
            <a:endParaRPr lang="en-US" dirty="0"/>
          </a:p>
          <a:p>
            <a:endParaRPr lang="en-US" dirty="0"/>
          </a:p>
          <a:p>
            <a:pPr marL="0" indent="0">
              <a:buNone/>
            </a:pPr>
            <a:r>
              <a:rPr lang="en-US" sz="2800" b="1" u="sng" dirty="0"/>
              <a:t>Machine Learning</a:t>
            </a:r>
          </a:p>
          <a:p>
            <a:r>
              <a:rPr lang="en-US" dirty="0"/>
              <a:t>Sci-Kit Learn</a:t>
            </a:r>
          </a:p>
          <a:p>
            <a:r>
              <a:rPr lang="en-US" dirty="0"/>
              <a:t>TensorFlow</a:t>
            </a:r>
          </a:p>
          <a:p>
            <a:r>
              <a:rPr lang="en-US" dirty="0"/>
              <a:t>Spark</a:t>
            </a:r>
          </a:p>
          <a:p>
            <a:r>
              <a:rPr lang="en-US" dirty="0" err="1"/>
              <a:t>PyTorch</a:t>
            </a:r>
            <a:endParaRPr lang="en-US" dirty="0"/>
          </a:p>
        </p:txBody>
      </p:sp>
      <p:pic>
        <p:nvPicPr>
          <p:cNvPr id="24" name="Graphic 23">
            <a:extLst>
              <a:ext uri="{FF2B5EF4-FFF2-40B4-BE49-F238E27FC236}">
                <a16:creationId xmlns:a16="http://schemas.microsoft.com/office/drawing/2014/main" id="{68A969C5-EB35-FF53-B2FD-FAFD51D6A9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6612" y="4340070"/>
            <a:ext cx="5016770" cy="1439375"/>
          </a:xfrm>
          <a:prstGeom prst="rect">
            <a:avLst/>
          </a:prstGeom>
        </p:spPr>
      </p:pic>
    </p:spTree>
    <p:extLst>
      <p:ext uri="{BB962C8B-B14F-4D97-AF65-F5344CB8AC3E}">
        <p14:creationId xmlns:p14="http://schemas.microsoft.com/office/powerpoint/2010/main" val="760201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D9BD-DC27-46DC-9C76-8EE3FDD420FD}"/>
              </a:ext>
            </a:extLst>
          </p:cNvPr>
          <p:cNvSpPr>
            <a:spLocks noGrp="1"/>
          </p:cNvSpPr>
          <p:nvPr>
            <p:ph type="title"/>
          </p:nvPr>
        </p:nvSpPr>
        <p:spPr>
          <a:xfrm>
            <a:off x="839788" y="665629"/>
            <a:ext cx="10515600" cy="818995"/>
          </a:xfrm>
        </p:spPr>
        <p:txBody>
          <a:bodyPr/>
          <a:lstStyle/>
          <a:p>
            <a:r>
              <a:rPr lang="en-US" dirty="0"/>
              <a:t>Exploratory Data Analysis</a:t>
            </a:r>
          </a:p>
        </p:txBody>
      </p:sp>
      <p:sp>
        <p:nvSpPr>
          <p:cNvPr id="31" name="Date Placeholder 30">
            <a:extLst>
              <a:ext uri="{FF2B5EF4-FFF2-40B4-BE49-F238E27FC236}">
                <a16:creationId xmlns:a16="http://schemas.microsoft.com/office/drawing/2014/main" id="{3357F65D-3D58-480C-B301-77A72059929A}"/>
              </a:ext>
            </a:extLst>
          </p:cNvPr>
          <p:cNvSpPr>
            <a:spLocks noGrp="1"/>
          </p:cNvSpPr>
          <p:nvPr>
            <p:ph type="dt" sz="half" idx="10"/>
          </p:nvPr>
        </p:nvSpPr>
        <p:spPr/>
        <p:txBody>
          <a:bodyPr/>
          <a:lstStyle/>
          <a:p>
            <a:r>
              <a:rPr lang="en-US" dirty="0"/>
              <a:t>2023</a:t>
            </a:r>
          </a:p>
        </p:txBody>
      </p:sp>
      <p:sp>
        <p:nvSpPr>
          <p:cNvPr id="32" name="Footer Placeholder 31">
            <a:extLst>
              <a:ext uri="{FF2B5EF4-FFF2-40B4-BE49-F238E27FC236}">
                <a16:creationId xmlns:a16="http://schemas.microsoft.com/office/drawing/2014/main" id="{E8F197E9-9EE5-4C27-93B9-2E44E0ED5AC3}"/>
              </a:ext>
            </a:extLst>
          </p:cNvPr>
          <p:cNvSpPr>
            <a:spLocks noGrp="1"/>
          </p:cNvSpPr>
          <p:nvPr>
            <p:ph type="ftr" sz="quarter" idx="11"/>
          </p:nvPr>
        </p:nvSpPr>
        <p:spPr/>
        <p:txBody>
          <a:bodyPr/>
          <a:lstStyle/>
          <a:p>
            <a:r>
              <a:rPr lang="en-US" dirty="0"/>
              <a:t>Forest Cover Prediction – ML Models</a:t>
            </a:r>
          </a:p>
        </p:txBody>
      </p:sp>
      <p:sp>
        <p:nvSpPr>
          <p:cNvPr id="33" name="Slide Number Placeholder 32">
            <a:extLst>
              <a:ext uri="{FF2B5EF4-FFF2-40B4-BE49-F238E27FC236}">
                <a16:creationId xmlns:a16="http://schemas.microsoft.com/office/drawing/2014/main" id="{8D0E8400-C1CB-4DB2-BF78-421C9EECDC76}"/>
              </a:ext>
            </a:extLst>
          </p:cNvPr>
          <p:cNvSpPr>
            <a:spLocks noGrp="1"/>
          </p:cNvSpPr>
          <p:nvPr>
            <p:ph type="sldNum" sz="quarter" idx="12"/>
          </p:nvPr>
        </p:nvSpPr>
        <p:spPr/>
        <p:txBody>
          <a:bodyPr/>
          <a:lstStyle/>
          <a:p>
            <a:fld id="{AE208ADF-3ADD-483D-A721-14E3EEE2C135}" type="slidenum">
              <a:rPr lang="en-US" smtClean="0"/>
              <a:pPr/>
              <a:t>6</a:t>
            </a:fld>
            <a:endParaRPr lang="en-US" dirty="0"/>
          </a:p>
        </p:txBody>
      </p:sp>
    </p:spTree>
    <p:extLst>
      <p:ext uri="{BB962C8B-B14F-4D97-AF65-F5344CB8AC3E}">
        <p14:creationId xmlns:p14="http://schemas.microsoft.com/office/powerpoint/2010/main" val="2810551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8D09F-B3D9-43B0-A67F-A687A64D3DAD}"/>
              </a:ext>
            </a:extLst>
          </p:cNvPr>
          <p:cNvSpPr>
            <a:spLocks noGrp="1"/>
          </p:cNvSpPr>
          <p:nvPr>
            <p:ph type="title"/>
          </p:nvPr>
        </p:nvSpPr>
        <p:spPr>
          <a:xfrm>
            <a:off x="839788" y="665629"/>
            <a:ext cx="10515600" cy="818995"/>
          </a:xfrm>
        </p:spPr>
        <p:txBody>
          <a:bodyPr anchor="ctr">
            <a:normAutofit/>
          </a:bodyPr>
          <a:lstStyle/>
          <a:p>
            <a:r>
              <a:rPr lang="en-US" dirty="0"/>
              <a:t>ML Algorithms We Chose</a:t>
            </a:r>
          </a:p>
        </p:txBody>
      </p:sp>
      <p:sp>
        <p:nvSpPr>
          <p:cNvPr id="27" name="Text Placeholder 2">
            <a:extLst>
              <a:ext uri="{FF2B5EF4-FFF2-40B4-BE49-F238E27FC236}">
                <a16:creationId xmlns:a16="http://schemas.microsoft.com/office/drawing/2014/main" id="{981BD128-574E-FE5B-A592-4F739DEE5E00}"/>
              </a:ext>
            </a:extLst>
          </p:cNvPr>
          <p:cNvSpPr>
            <a:spLocks noGrp="1"/>
          </p:cNvSpPr>
          <p:nvPr>
            <p:ph type="body" idx="1"/>
          </p:nvPr>
        </p:nvSpPr>
        <p:spPr>
          <a:xfrm>
            <a:off x="836612" y="1806039"/>
            <a:ext cx="3200400" cy="584548"/>
          </a:xfrm>
        </p:spPr>
        <p:txBody>
          <a:bodyPr/>
          <a:lstStyle/>
          <a:p>
            <a:r>
              <a:rPr lang="en-US" dirty="0"/>
              <a:t>Logistic Regression</a:t>
            </a:r>
          </a:p>
        </p:txBody>
      </p:sp>
      <p:sp>
        <p:nvSpPr>
          <p:cNvPr id="29" name="Content Placeholder 3">
            <a:extLst>
              <a:ext uri="{FF2B5EF4-FFF2-40B4-BE49-F238E27FC236}">
                <a16:creationId xmlns:a16="http://schemas.microsoft.com/office/drawing/2014/main" id="{7A3E7660-FBB9-B89A-D66B-4A43B5CA465D}"/>
              </a:ext>
            </a:extLst>
          </p:cNvPr>
          <p:cNvSpPr>
            <a:spLocks noGrp="1"/>
          </p:cNvSpPr>
          <p:nvPr>
            <p:ph sz="half" idx="2"/>
          </p:nvPr>
        </p:nvSpPr>
        <p:spPr>
          <a:xfrm>
            <a:off x="839788" y="2390588"/>
            <a:ext cx="3200400" cy="3751268"/>
          </a:xfrm>
        </p:spPr>
        <p:txBody>
          <a:bodyPr/>
          <a:lstStyle/>
          <a:p>
            <a:endParaRPr lang="en-US" dirty="0"/>
          </a:p>
        </p:txBody>
      </p:sp>
      <p:sp>
        <p:nvSpPr>
          <p:cNvPr id="31" name="Text Placeholder 4">
            <a:extLst>
              <a:ext uri="{FF2B5EF4-FFF2-40B4-BE49-F238E27FC236}">
                <a16:creationId xmlns:a16="http://schemas.microsoft.com/office/drawing/2014/main" id="{A9F9F1B4-EC73-FDA2-0EA8-746A715ABC7B}"/>
              </a:ext>
            </a:extLst>
          </p:cNvPr>
          <p:cNvSpPr>
            <a:spLocks noGrp="1"/>
          </p:cNvSpPr>
          <p:nvPr>
            <p:ph type="body" sz="quarter" idx="3"/>
          </p:nvPr>
        </p:nvSpPr>
        <p:spPr>
          <a:xfrm>
            <a:off x="4495800" y="1800575"/>
            <a:ext cx="3200400" cy="584549"/>
          </a:xfrm>
        </p:spPr>
        <p:txBody>
          <a:bodyPr/>
          <a:lstStyle/>
          <a:p>
            <a:r>
              <a:rPr lang="en-US" dirty="0"/>
              <a:t>Random</a:t>
            </a:r>
          </a:p>
          <a:p>
            <a:r>
              <a:rPr lang="en-US" dirty="0"/>
              <a:t>Forest</a:t>
            </a:r>
          </a:p>
        </p:txBody>
      </p:sp>
      <p:pic>
        <p:nvPicPr>
          <p:cNvPr id="7" name="Content Placeholder 6" descr="A picture containing screenshot, light, astronomy, art&#10;&#10;Description automatically generated">
            <a:extLst>
              <a:ext uri="{FF2B5EF4-FFF2-40B4-BE49-F238E27FC236}">
                <a16:creationId xmlns:a16="http://schemas.microsoft.com/office/drawing/2014/main" id="{F4AA79D8-0112-19EE-E33C-7F3CBFD2135C}"/>
              </a:ext>
            </a:extLst>
          </p:cNvPr>
          <p:cNvPicPr>
            <a:picLocks noGrp="1" noChangeAspect="1"/>
          </p:cNvPicPr>
          <p:nvPr>
            <p:ph sz="quarter" idx="4"/>
          </p:nvPr>
        </p:nvPicPr>
        <p:blipFill rotWithShape="1">
          <a:blip r:embed="rId3"/>
          <a:srcRect l="9870" r="33252" b="-2"/>
          <a:stretch/>
        </p:blipFill>
        <p:spPr>
          <a:xfrm>
            <a:off x="4495800" y="2385125"/>
            <a:ext cx="3200400" cy="3751268"/>
          </a:xfrm>
          <a:noFill/>
        </p:spPr>
      </p:pic>
      <p:sp>
        <p:nvSpPr>
          <p:cNvPr id="33" name="Text Placeholder 6">
            <a:extLst>
              <a:ext uri="{FF2B5EF4-FFF2-40B4-BE49-F238E27FC236}">
                <a16:creationId xmlns:a16="http://schemas.microsoft.com/office/drawing/2014/main" id="{5983E2D5-7762-0E59-4FB1-ACD90D4BCDDD}"/>
              </a:ext>
            </a:extLst>
          </p:cNvPr>
          <p:cNvSpPr>
            <a:spLocks noGrp="1"/>
          </p:cNvSpPr>
          <p:nvPr>
            <p:ph type="body" sz="quarter" idx="13"/>
          </p:nvPr>
        </p:nvSpPr>
        <p:spPr>
          <a:xfrm>
            <a:off x="8151814" y="1802952"/>
            <a:ext cx="3200400" cy="584549"/>
          </a:xfrm>
        </p:spPr>
        <p:txBody>
          <a:bodyPr/>
          <a:lstStyle/>
          <a:p>
            <a:r>
              <a:rPr lang="en-US" dirty="0"/>
              <a:t>Gaussian</a:t>
            </a:r>
          </a:p>
          <a:p>
            <a:r>
              <a:rPr lang="en-US" dirty="0"/>
              <a:t>NB</a:t>
            </a:r>
          </a:p>
          <a:p>
            <a:r>
              <a:rPr lang="en-US" dirty="0"/>
              <a:t>Bagging Classifier</a:t>
            </a:r>
          </a:p>
        </p:txBody>
      </p:sp>
      <p:sp>
        <p:nvSpPr>
          <p:cNvPr id="35" name="Content Placeholder 7">
            <a:extLst>
              <a:ext uri="{FF2B5EF4-FFF2-40B4-BE49-F238E27FC236}">
                <a16:creationId xmlns:a16="http://schemas.microsoft.com/office/drawing/2014/main" id="{508F6535-28C8-6BD1-66FF-D3D4663FA272}"/>
              </a:ext>
            </a:extLst>
          </p:cNvPr>
          <p:cNvSpPr>
            <a:spLocks noGrp="1"/>
          </p:cNvSpPr>
          <p:nvPr>
            <p:ph sz="quarter" idx="14"/>
          </p:nvPr>
        </p:nvSpPr>
        <p:spPr>
          <a:xfrm>
            <a:off x="8151814" y="2387502"/>
            <a:ext cx="3200400" cy="3751268"/>
          </a:xfrm>
        </p:spPr>
        <p:txBody>
          <a:bodyPr/>
          <a:lstStyle/>
          <a:p>
            <a:endParaRPr lang="en-US"/>
          </a:p>
        </p:txBody>
      </p:sp>
      <p:sp>
        <p:nvSpPr>
          <p:cNvPr id="20" name="Date Placeholder 19">
            <a:extLst>
              <a:ext uri="{FF2B5EF4-FFF2-40B4-BE49-F238E27FC236}">
                <a16:creationId xmlns:a16="http://schemas.microsoft.com/office/drawing/2014/main" id="{CD77A513-77D7-4293-BE19-1CC085BD36D8}"/>
              </a:ext>
            </a:extLst>
          </p:cNvPr>
          <p:cNvSpPr>
            <a:spLocks noGrp="1"/>
          </p:cNvSpPr>
          <p:nvPr>
            <p:ph type="dt" sz="half" idx="15"/>
          </p:nvPr>
        </p:nvSpPr>
        <p:spPr>
          <a:xfrm>
            <a:off x="258792" y="6356350"/>
            <a:ext cx="3322608" cy="365125"/>
          </a:xfrm>
        </p:spPr>
        <p:txBody>
          <a:bodyPr anchor="ctr">
            <a:normAutofit/>
          </a:bodyPr>
          <a:lstStyle/>
          <a:p>
            <a:pPr>
              <a:spcAft>
                <a:spcPts val="600"/>
              </a:spcAft>
            </a:pPr>
            <a:r>
              <a:rPr lang="en-US" dirty="0"/>
              <a:t>2023</a:t>
            </a:r>
          </a:p>
        </p:txBody>
      </p:sp>
      <p:sp>
        <p:nvSpPr>
          <p:cNvPr id="21" name="Footer Placeholder 20">
            <a:extLst>
              <a:ext uri="{FF2B5EF4-FFF2-40B4-BE49-F238E27FC236}">
                <a16:creationId xmlns:a16="http://schemas.microsoft.com/office/drawing/2014/main" id="{17ACCFE4-6616-458B-9535-BD522C934CA3}"/>
              </a:ext>
            </a:extLst>
          </p:cNvPr>
          <p:cNvSpPr>
            <a:spLocks noGrp="1"/>
          </p:cNvSpPr>
          <p:nvPr>
            <p:ph type="ftr" sz="quarter" idx="16"/>
          </p:nvPr>
        </p:nvSpPr>
        <p:spPr>
          <a:xfrm>
            <a:off x="3581399" y="6356350"/>
            <a:ext cx="5029203" cy="365125"/>
          </a:xfrm>
        </p:spPr>
        <p:txBody>
          <a:bodyPr anchor="ctr">
            <a:normAutofit/>
          </a:bodyPr>
          <a:lstStyle/>
          <a:p>
            <a:r>
              <a:rPr lang="en-US" dirty="0"/>
              <a:t>Forest Cover Prediction – ML Models</a:t>
            </a:r>
          </a:p>
        </p:txBody>
      </p:sp>
      <p:sp>
        <p:nvSpPr>
          <p:cNvPr id="22" name="Slide Number Placeholder 21">
            <a:extLst>
              <a:ext uri="{FF2B5EF4-FFF2-40B4-BE49-F238E27FC236}">
                <a16:creationId xmlns:a16="http://schemas.microsoft.com/office/drawing/2014/main" id="{526602CE-71BA-46A4-8EEE-854AA75206DC}"/>
              </a:ext>
            </a:extLst>
          </p:cNvPr>
          <p:cNvSpPr>
            <a:spLocks noGrp="1"/>
          </p:cNvSpPr>
          <p:nvPr>
            <p:ph type="sldNum" sz="quarter" idx="17"/>
          </p:nvPr>
        </p:nvSpPr>
        <p:spPr>
          <a:xfrm>
            <a:off x="10518474" y="6356350"/>
            <a:ext cx="1414733" cy="365125"/>
          </a:xfrm>
        </p:spPr>
        <p:txBody>
          <a:bodyPr anchor="ctr">
            <a:normAutofit/>
          </a:bodyPr>
          <a:lstStyle/>
          <a:p>
            <a:pPr>
              <a:spcAft>
                <a:spcPts val="600"/>
              </a:spcAft>
            </a:pPr>
            <a:fld id="{AE208ADF-3ADD-483D-A721-14E3EEE2C135}" type="slidenum">
              <a:rPr lang="en-US" smtClean="0"/>
              <a:pPr>
                <a:spcAft>
                  <a:spcPts val="600"/>
                </a:spcAft>
              </a:pPr>
              <a:t>7</a:t>
            </a:fld>
            <a:endParaRPr lang="en-US"/>
          </a:p>
        </p:txBody>
      </p:sp>
    </p:spTree>
    <p:extLst>
      <p:ext uri="{BB962C8B-B14F-4D97-AF65-F5344CB8AC3E}">
        <p14:creationId xmlns:p14="http://schemas.microsoft.com/office/powerpoint/2010/main" val="1573938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74EDE-E9E4-A20F-195A-85BE1D6B49B2}"/>
              </a:ext>
            </a:extLst>
          </p:cNvPr>
          <p:cNvSpPr>
            <a:spLocks noGrp="1"/>
          </p:cNvSpPr>
          <p:nvPr>
            <p:ph type="title"/>
          </p:nvPr>
        </p:nvSpPr>
        <p:spPr>
          <a:xfrm>
            <a:off x="839788" y="665629"/>
            <a:ext cx="10515600" cy="818995"/>
          </a:xfrm>
        </p:spPr>
        <p:txBody>
          <a:bodyPr anchor="ctr">
            <a:normAutofit/>
          </a:bodyPr>
          <a:lstStyle/>
          <a:p>
            <a:r>
              <a:rPr lang="en-US" dirty="0"/>
              <a:t>Results</a:t>
            </a:r>
          </a:p>
        </p:txBody>
      </p:sp>
      <p:sp>
        <p:nvSpPr>
          <p:cNvPr id="4" name="Date Placeholder 3">
            <a:extLst>
              <a:ext uri="{FF2B5EF4-FFF2-40B4-BE49-F238E27FC236}">
                <a16:creationId xmlns:a16="http://schemas.microsoft.com/office/drawing/2014/main" id="{456F3C0F-8280-065A-827C-08E0F5C01B29}"/>
              </a:ext>
            </a:extLst>
          </p:cNvPr>
          <p:cNvSpPr>
            <a:spLocks noGrp="1"/>
          </p:cNvSpPr>
          <p:nvPr>
            <p:ph type="dt" sz="half" idx="10"/>
          </p:nvPr>
        </p:nvSpPr>
        <p:spPr>
          <a:xfrm>
            <a:off x="258792" y="6356350"/>
            <a:ext cx="3322608" cy="365125"/>
          </a:xfrm>
        </p:spPr>
        <p:txBody>
          <a:bodyPr anchor="ctr">
            <a:normAutofit/>
          </a:bodyPr>
          <a:lstStyle/>
          <a:p>
            <a:pPr>
              <a:spcAft>
                <a:spcPts val="600"/>
              </a:spcAft>
            </a:pPr>
            <a:r>
              <a:rPr lang="en-US" dirty="0"/>
              <a:t>2023</a:t>
            </a:r>
          </a:p>
        </p:txBody>
      </p:sp>
      <p:sp>
        <p:nvSpPr>
          <p:cNvPr id="5" name="Footer Placeholder 4">
            <a:extLst>
              <a:ext uri="{FF2B5EF4-FFF2-40B4-BE49-F238E27FC236}">
                <a16:creationId xmlns:a16="http://schemas.microsoft.com/office/drawing/2014/main" id="{9A8E7427-EF76-4ADE-E84C-2D205A121B99}"/>
              </a:ext>
            </a:extLst>
          </p:cNvPr>
          <p:cNvSpPr>
            <a:spLocks noGrp="1"/>
          </p:cNvSpPr>
          <p:nvPr>
            <p:ph type="ftr" sz="quarter" idx="11"/>
          </p:nvPr>
        </p:nvSpPr>
        <p:spPr>
          <a:xfrm>
            <a:off x="3581399" y="6356350"/>
            <a:ext cx="5029203" cy="365125"/>
          </a:xfrm>
        </p:spPr>
        <p:txBody>
          <a:bodyPr anchor="ctr">
            <a:normAutofit/>
          </a:bodyPr>
          <a:lstStyle/>
          <a:p>
            <a:r>
              <a:rPr lang="en-US" dirty="0"/>
              <a:t>Forest Cover Prediction – ML Models</a:t>
            </a:r>
          </a:p>
        </p:txBody>
      </p:sp>
      <p:sp>
        <p:nvSpPr>
          <p:cNvPr id="6" name="Slide Number Placeholder 5">
            <a:extLst>
              <a:ext uri="{FF2B5EF4-FFF2-40B4-BE49-F238E27FC236}">
                <a16:creationId xmlns:a16="http://schemas.microsoft.com/office/drawing/2014/main" id="{6B3A6227-18C7-AD16-5B9D-1FC3447F4CEB}"/>
              </a:ext>
            </a:extLst>
          </p:cNvPr>
          <p:cNvSpPr>
            <a:spLocks noGrp="1"/>
          </p:cNvSpPr>
          <p:nvPr>
            <p:ph type="sldNum" sz="quarter" idx="12"/>
          </p:nvPr>
        </p:nvSpPr>
        <p:spPr>
          <a:xfrm>
            <a:off x="10518474" y="6356350"/>
            <a:ext cx="1414733" cy="365125"/>
          </a:xfrm>
        </p:spPr>
        <p:txBody>
          <a:bodyPr anchor="ctr">
            <a:normAutofit/>
          </a:bodyPr>
          <a:lstStyle/>
          <a:p>
            <a:pPr>
              <a:spcAft>
                <a:spcPts val="600"/>
              </a:spcAft>
            </a:pPr>
            <a:fld id="{AE208ADF-3ADD-483D-A721-14E3EEE2C135}" type="slidenum">
              <a:rPr lang="en-US" smtClean="0"/>
              <a:pPr>
                <a:spcAft>
                  <a:spcPts val="600"/>
                </a:spcAft>
              </a:pPr>
              <a:t>8</a:t>
            </a:fld>
            <a:endParaRPr lang="en-US"/>
          </a:p>
        </p:txBody>
      </p:sp>
      <p:pic>
        <p:nvPicPr>
          <p:cNvPr id="7" name="Picture 6" descr="A screenshot of a document&#10;&#10;Description automatically generated with low confidence">
            <a:extLst>
              <a:ext uri="{FF2B5EF4-FFF2-40B4-BE49-F238E27FC236}">
                <a16:creationId xmlns:a16="http://schemas.microsoft.com/office/drawing/2014/main" id="{CAC52023-71A9-7956-B97F-5E6ADE9E8938}"/>
              </a:ext>
            </a:extLst>
          </p:cNvPr>
          <p:cNvPicPr>
            <a:picLocks noChangeAspect="1"/>
          </p:cNvPicPr>
          <p:nvPr/>
        </p:nvPicPr>
        <p:blipFill>
          <a:blip r:embed="rId3"/>
          <a:stretch>
            <a:fillRect/>
          </a:stretch>
        </p:blipFill>
        <p:spPr>
          <a:xfrm>
            <a:off x="8754614" y="259585"/>
            <a:ext cx="2598329" cy="5934456"/>
          </a:xfrm>
          <a:prstGeom prst="rect">
            <a:avLst/>
          </a:prstGeom>
        </p:spPr>
      </p:pic>
      <p:graphicFrame>
        <p:nvGraphicFramePr>
          <p:cNvPr id="14" name="Table 14">
            <a:extLst>
              <a:ext uri="{FF2B5EF4-FFF2-40B4-BE49-F238E27FC236}">
                <a16:creationId xmlns:a16="http://schemas.microsoft.com/office/drawing/2014/main" id="{B30678BE-E7B0-1E77-B0A6-85C587B67F14}"/>
              </a:ext>
            </a:extLst>
          </p:cNvPr>
          <p:cNvGraphicFramePr>
            <a:graphicFrameLocks noGrp="1"/>
          </p:cNvGraphicFramePr>
          <p:nvPr>
            <p:extLst>
              <p:ext uri="{D42A27DB-BD31-4B8C-83A1-F6EECF244321}">
                <p14:modId xmlns:p14="http://schemas.microsoft.com/office/powerpoint/2010/main" val="562814683"/>
              </p:ext>
            </p:extLst>
          </p:nvPr>
        </p:nvGraphicFramePr>
        <p:xfrm>
          <a:off x="1014193" y="2046488"/>
          <a:ext cx="7371050" cy="3751198"/>
        </p:xfrm>
        <a:graphic>
          <a:graphicData uri="http://schemas.openxmlformats.org/drawingml/2006/table">
            <a:tbl>
              <a:tblPr firstRow="1" bandRow="1">
                <a:tableStyleId>{5C22544A-7EE6-4342-B048-85BDC9FD1C3A}</a:tableStyleId>
              </a:tblPr>
              <a:tblGrid>
                <a:gridCol w="3685525">
                  <a:extLst>
                    <a:ext uri="{9D8B030D-6E8A-4147-A177-3AD203B41FA5}">
                      <a16:colId xmlns:a16="http://schemas.microsoft.com/office/drawing/2014/main" val="2936900351"/>
                    </a:ext>
                  </a:extLst>
                </a:gridCol>
                <a:gridCol w="3685525">
                  <a:extLst>
                    <a:ext uri="{9D8B030D-6E8A-4147-A177-3AD203B41FA5}">
                      <a16:colId xmlns:a16="http://schemas.microsoft.com/office/drawing/2014/main" val="3663309511"/>
                    </a:ext>
                  </a:extLst>
                </a:gridCol>
              </a:tblGrid>
              <a:tr h="731838">
                <a:tc>
                  <a:txBody>
                    <a:bodyPr/>
                    <a:lstStyle/>
                    <a:p>
                      <a:r>
                        <a:rPr lang="en-US" dirty="0"/>
                        <a:t>Algorithm</a:t>
                      </a:r>
                    </a:p>
                  </a:txBody>
                  <a:tcPr/>
                </a:tc>
                <a:tc>
                  <a:txBody>
                    <a:bodyPr/>
                    <a:lstStyle/>
                    <a:p>
                      <a:r>
                        <a:rPr lang="en-US" dirty="0"/>
                        <a:t>Accuracy</a:t>
                      </a:r>
                    </a:p>
                  </a:txBody>
                  <a:tcPr/>
                </a:tc>
                <a:extLst>
                  <a:ext uri="{0D108BD9-81ED-4DB2-BD59-A6C34878D82A}">
                    <a16:rowId xmlns:a16="http://schemas.microsoft.com/office/drawing/2014/main" val="249746153"/>
                  </a:ext>
                </a:extLst>
              </a:tr>
              <a:tr h="754840">
                <a:tc>
                  <a:txBody>
                    <a:bodyPr/>
                    <a:lstStyle/>
                    <a:p>
                      <a:r>
                        <a:rPr lang="en-US" dirty="0">
                          <a:highlight>
                            <a:srgbClr val="FFFF00"/>
                          </a:highlight>
                        </a:rPr>
                        <a:t>Random Forest</a:t>
                      </a:r>
                    </a:p>
                  </a:txBody>
                  <a:tcPr/>
                </a:tc>
                <a:tc>
                  <a:txBody>
                    <a:bodyPr/>
                    <a:lstStyle/>
                    <a:p>
                      <a:r>
                        <a:rPr lang="en-US" dirty="0">
                          <a:highlight>
                            <a:srgbClr val="FFFF00"/>
                          </a:highlight>
                        </a:rPr>
                        <a:t>85.02%</a:t>
                      </a:r>
                    </a:p>
                  </a:txBody>
                  <a:tcPr/>
                </a:tc>
                <a:extLst>
                  <a:ext uri="{0D108BD9-81ED-4DB2-BD59-A6C34878D82A}">
                    <a16:rowId xmlns:a16="http://schemas.microsoft.com/office/drawing/2014/main" val="4186274081"/>
                  </a:ext>
                </a:extLst>
              </a:tr>
              <a:tr h="754840">
                <a:tc>
                  <a:txBody>
                    <a:bodyPr/>
                    <a:lstStyle/>
                    <a:p>
                      <a:r>
                        <a:rPr lang="en-US" dirty="0"/>
                        <a:t>Bagging Classifier</a:t>
                      </a:r>
                    </a:p>
                  </a:txBody>
                  <a:tcPr/>
                </a:tc>
                <a:tc>
                  <a:txBody>
                    <a:bodyPr/>
                    <a:lstStyle/>
                    <a:p>
                      <a:r>
                        <a:rPr lang="en-US" dirty="0"/>
                        <a:t>84.62%</a:t>
                      </a:r>
                    </a:p>
                  </a:txBody>
                  <a:tcPr/>
                </a:tc>
                <a:extLst>
                  <a:ext uri="{0D108BD9-81ED-4DB2-BD59-A6C34878D82A}">
                    <a16:rowId xmlns:a16="http://schemas.microsoft.com/office/drawing/2014/main" val="1801273742"/>
                  </a:ext>
                </a:extLst>
              </a:tr>
              <a:tr h="754840">
                <a:tc>
                  <a:txBody>
                    <a:bodyPr/>
                    <a:lstStyle/>
                    <a:p>
                      <a:r>
                        <a:rPr lang="en-US" dirty="0" err="1"/>
                        <a:t>GaussianNB</a:t>
                      </a:r>
                      <a:endParaRPr lang="en-US" dirty="0"/>
                    </a:p>
                  </a:txBody>
                  <a:tcPr/>
                </a:tc>
                <a:tc>
                  <a:txBody>
                    <a:bodyPr/>
                    <a:lstStyle/>
                    <a:p>
                      <a:r>
                        <a:rPr lang="en-US" dirty="0"/>
                        <a:t>59.68%</a:t>
                      </a:r>
                    </a:p>
                  </a:txBody>
                  <a:tcPr/>
                </a:tc>
                <a:extLst>
                  <a:ext uri="{0D108BD9-81ED-4DB2-BD59-A6C34878D82A}">
                    <a16:rowId xmlns:a16="http://schemas.microsoft.com/office/drawing/2014/main" val="4245116356"/>
                  </a:ext>
                </a:extLst>
              </a:tr>
              <a:tr h="754840">
                <a:tc>
                  <a:txBody>
                    <a:bodyPr/>
                    <a:lstStyle/>
                    <a:p>
                      <a:r>
                        <a:rPr lang="en-US" dirty="0"/>
                        <a:t>Logistic Regression</a:t>
                      </a:r>
                    </a:p>
                  </a:txBody>
                  <a:tcPr/>
                </a:tc>
                <a:tc>
                  <a:txBody>
                    <a:bodyPr/>
                    <a:lstStyle/>
                    <a:p>
                      <a:r>
                        <a:rPr lang="en-US" dirty="0"/>
                        <a:t>51.11%</a:t>
                      </a:r>
                    </a:p>
                  </a:txBody>
                  <a:tcPr/>
                </a:tc>
                <a:extLst>
                  <a:ext uri="{0D108BD9-81ED-4DB2-BD59-A6C34878D82A}">
                    <a16:rowId xmlns:a16="http://schemas.microsoft.com/office/drawing/2014/main" val="2116689429"/>
                  </a:ext>
                </a:extLst>
              </a:tr>
            </a:tbl>
          </a:graphicData>
        </a:graphic>
      </p:graphicFrame>
    </p:spTree>
    <p:extLst>
      <p:ext uri="{BB962C8B-B14F-4D97-AF65-F5344CB8AC3E}">
        <p14:creationId xmlns:p14="http://schemas.microsoft.com/office/powerpoint/2010/main" val="4141637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74EDE-E9E4-A20F-195A-85BE1D6B49B2}"/>
              </a:ext>
            </a:extLst>
          </p:cNvPr>
          <p:cNvSpPr>
            <a:spLocks noGrp="1"/>
          </p:cNvSpPr>
          <p:nvPr>
            <p:ph type="title"/>
          </p:nvPr>
        </p:nvSpPr>
        <p:spPr>
          <a:xfrm>
            <a:off x="839788" y="665629"/>
            <a:ext cx="10515600" cy="818995"/>
          </a:xfrm>
        </p:spPr>
        <p:txBody>
          <a:bodyPr anchor="ctr">
            <a:normAutofit/>
          </a:bodyPr>
          <a:lstStyle/>
          <a:p>
            <a:r>
              <a:rPr lang="en-US" dirty="0"/>
              <a:t>Results – Number of Trees by Cover Type</a:t>
            </a:r>
          </a:p>
        </p:txBody>
      </p:sp>
      <p:sp>
        <p:nvSpPr>
          <p:cNvPr id="4" name="Date Placeholder 3">
            <a:extLst>
              <a:ext uri="{FF2B5EF4-FFF2-40B4-BE49-F238E27FC236}">
                <a16:creationId xmlns:a16="http://schemas.microsoft.com/office/drawing/2014/main" id="{456F3C0F-8280-065A-827C-08E0F5C01B29}"/>
              </a:ext>
            </a:extLst>
          </p:cNvPr>
          <p:cNvSpPr>
            <a:spLocks noGrp="1"/>
          </p:cNvSpPr>
          <p:nvPr>
            <p:ph type="dt" sz="half" idx="10"/>
          </p:nvPr>
        </p:nvSpPr>
        <p:spPr>
          <a:xfrm>
            <a:off x="258792" y="6356350"/>
            <a:ext cx="3322608" cy="365125"/>
          </a:xfrm>
        </p:spPr>
        <p:txBody>
          <a:bodyPr anchor="ctr">
            <a:normAutofit/>
          </a:bodyPr>
          <a:lstStyle/>
          <a:p>
            <a:pPr>
              <a:spcAft>
                <a:spcPts val="600"/>
              </a:spcAft>
            </a:pPr>
            <a:r>
              <a:rPr lang="en-US" dirty="0"/>
              <a:t>2023</a:t>
            </a:r>
          </a:p>
        </p:txBody>
      </p:sp>
      <p:sp>
        <p:nvSpPr>
          <p:cNvPr id="5" name="Footer Placeholder 4">
            <a:extLst>
              <a:ext uri="{FF2B5EF4-FFF2-40B4-BE49-F238E27FC236}">
                <a16:creationId xmlns:a16="http://schemas.microsoft.com/office/drawing/2014/main" id="{9A8E7427-EF76-4ADE-E84C-2D205A121B99}"/>
              </a:ext>
            </a:extLst>
          </p:cNvPr>
          <p:cNvSpPr>
            <a:spLocks noGrp="1"/>
          </p:cNvSpPr>
          <p:nvPr>
            <p:ph type="ftr" sz="quarter" idx="11"/>
          </p:nvPr>
        </p:nvSpPr>
        <p:spPr>
          <a:xfrm>
            <a:off x="3581399" y="6356350"/>
            <a:ext cx="5029203" cy="365125"/>
          </a:xfrm>
        </p:spPr>
        <p:txBody>
          <a:bodyPr anchor="ctr">
            <a:normAutofit/>
          </a:bodyPr>
          <a:lstStyle/>
          <a:p>
            <a:r>
              <a:rPr lang="en-US" dirty="0"/>
              <a:t>Forest Cover Prediction – ML Models</a:t>
            </a:r>
          </a:p>
        </p:txBody>
      </p:sp>
      <p:sp>
        <p:nvSpPr>
          <p:cNvPr id="6" name="Slide Number Placeholder 5">
            <a:extLst>
              <a:ext uri="{FF2B5EF4-FFF2-40B4-BE49-F238E27FC236}">
                <a16:creationId xmlns:a16="http://schemas.microsoft.com/office/drawing/2014/main" id="{6B3A6227-18C7-AD16-5B9D-1FC3447F4CEB}"/>
              </a:ext>
            </a:extLst>
          </p:cNvPr>
          <p:cNvSpPr>
            <a:spLocks noGrp="1"/>
          </p:cNvSpPr>
          <p:nvPr>
            <p:ph type="sldNum" sz="quarter" idx="12"/>
          </p:nvPr>
        </p:nvSpPr>
        <p:spPr>
          <a:xfrm>
            <a:off x="10518474" y="6356350"/>
            <a:ext cx="1414733" cy="365125"/>
          </a:xfrm>
        </p:spPr>
        <p:txBody>
          <a:bodyPr anchor="ctr">
            <a:normAutofit/>
          </a:bodyPr>
          <a:lstStyle/>
          <a:p>
            <a:pPr>
              <a:spcAft>
                <a:spcPts val="600"/>
              </a:spcAft>
            </a:pPr>
            <a:fld id="{AE208ADF-3ADD-483D-A721-14E3EEE2C135}" type="slidenum">
              <a:rPr lang="en-US" smtClean="0"/>
              <a:pPr>
                <a:spcAft>
                  <a:spcPts val="600"/>
                </a:spcAft>
              </a:pPr>
              <a:t>9</a:t>
            </a:fld>
            <a:endParaRPr lang="en-US"/>
          </a:p>
        </p:txBody>
      </p:sp>
      <p:pic>
        <p:nvPicPr>
          <p:cNvPr id="15" name="Picture 14">
            <a:extLst>
              <a:ext uri="{FF2B5EF4-FFF2-40B4-BE49-F238E27FC236}">
                <a16:creationId xmlns:a16="http://schemas.microsoft.com/office/drawing/2014/main" id="{351AE817-D3FE-DADE-EA1A-C2E7A1ACDC4C}"/>
              </a:ext>
            </a:extLst>
          </p:cNvPr>
          <p:cNvPicPr>
            <a:picLocks noChangeAspect="1"/>
          </p:cNvPicPr>
          <p:nvPr/>
        </p:nvPicPr>
        <p:blipFill>
          <a:blip r:embed="rId3"/>
          <a:stretch>
            <a:fillRect/>
          </a:stretch>
        </p:blipFill>
        <p:spPr>
          <a:xfrm>
            <a:off x="1920096" y="1941003"/>
            <a:ext cx="8156028" cy="3958968"/>
          </a:xfrm>
          <a:prstGeom prst="rect">
            <a:avLst/>
          </a:prstGeom>
        </p:spPr>
      </p:pic>
    </p:spTree>
    <p:extLst>
      <p:ext uri="{BB962C8B-B14F-4D97-AF65-F5344CB8AC3E}">
        <p14:creationId xmlns:p14="http://schemas.microsoft.com/office/powerpoint/2010/main" val="3473532751"/>
      </p:ext>
    </p:extLst>
  </p:cSld>
  <p:clrMapOvr>
    <a:masterClrMapping/>
  </p:clrMapOvr>
</p:sld>
</file>

<file path=ppt/theme/theme1.xml><?xml version="1.0" encoding="utf-8"?>
<a:theme xmlns:a="http://schemas.openxmlformats.org/drawingml/2006/main" name="PineVTI">
  <a:themeElements>
    <a:clrScheme name="Pine">
      <a:dk1>
        <a:sysClr val="windowText" lastClr="000000"/>
      </a:dk1>
      <a:lt1>
        <a:sysClr val="window" lastClr="FFFFFF"/>
      </a:lt1>
      <a:dk2>
        <a:srgbClr val="081B19"/>
      </a:dk2>
      <a:lt2>
        <a:srgbClr val="E2D4CA"/>
      </a:lt2>
      <a:accent1>
        <a:srgbClr val="415347"/>
      </a:accent1>
      <a:accent2>
        <a:srgbClr val="753E33"/>
      </a:accent2>
      <a:accent3>
        <a:srgbClr val="7B614F"/>
      </a:accent3>
      <a:accent4>
        <a:srgbClr val="827B6D"/>
      </a:accent4>
      <a:accent5>
        <a:srgbClr val="495255"/>
      </a:accent5>
      <a:accent6>
        <a:srgbClr val="2D5358"/>
      </a:accent6>
      <a:hlink>
        <a:srgbClr val="A8705D"/>
      </a:hlink>
      <a:folHlink>
        <a:srgbClr val="5B688B"/>
      </a:folHlink>
    </a:clrScheme>
    <a:fontScheme name="Dante">
      <a:majorFont>
        <a:latin typeface="Dante"/>
        <a:ea typeface=""/>
        <a:cs typeface=""/>
      </a:majorFont>
      <a:minorFont>
        <a:latin typeface="Dan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ine_Win32_JB_SL_v2.potx" id="{3FE2ADD4-A665-4FB8-B8C0-7CA1C57550A1}" vid="{0ED6AE89-9D72-42A2-A52F-A4B3C658EF8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90CBB4-731C-4440-BC54-D2076F57C8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E506F55-A469-454B-8FCA-6F8BCF9DAA6B}">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8C0CC34A-D535-41BC-8B48-A0E1EA32D7E8}">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Pine design</Template>
  <TotalTime>1441</TotalTime>
  <Words>2007</Words>
  <Application>Microsoft Macintosh PowerPoint</Application>
  <PresentationFormat>Widescreen</PresentationFormat>
  <Paragraphs>222</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Dante</vt:lpstr>
      <vt:lpstr>Söhne</vt:lpstr>
      <vt:lpstr>Times New Roman</vt:lpstr>
      <vt:lpstr>PineVTI</vt:lpstr>
      <vt:lpstr>Forest Cover Type  Prediction with Machine Learning </vt:lpstr>
      <vt:lpstr>Presentation Overview</vt:lpstr>
      <vt:lpstr>Forest Cover Types  — Why?</vt:lpstr>
      <vt:lpstr>Data Set Overview </vt:lpstr>
      <vt:lpstr>Tools We Used</vt:lpstr>
      <vt:lpstr>Exploratory Data Analysis</vt:lpstr>
      <vt:lpstr>ML Algorithms We Chose</vt:lpstr>
      <vt:lpstr>Results</vt:lpstr>
      <vt:lpstr>Results – Number of Trees by Cover Type</vt:lpstr>
      <vt:lpstr>Results – Distribution of Cover Types by Wilderness Areas</vt:lpstr>
      <vt:lpstr>Results – Distribution of Cover Types by Elevation</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Forest Cover Type  Predictions  </dc:title>
  <dc:creator>Ra-Cee Lucas</dc:creator>
  <cp:lastModifiedBy>Levy, David</cp:lastModifiedBy>
  <cp:revision>16</cp:revision>
  <dcterms:created xsi:type="dcterms:W3CDTF">2023-05-23T06:08:49Z</dcterms:created>
  <dcterms:modified xsi:type="dcterms:W3CDTF">2023-05-24T23:29:55Z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